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9" r:id="rId2"/>
    <p:sldMasterId id="2147483731" r:id="rId3"/>
  </p:sldMasterIdLst>
  <p:notesMasterIdLst>
    <p:notesMasterId r:id="rId23"/>
  </p:notesMasterIdLst>
  <p:sldIdLst>
    <p:sldId id="260" r:id="rId4"/>
    <p:sldId id="257" r:id="rId5"/>
    <p:sldId id="336" r:id="rId6"/>
    <p:sldId id="258" r:id="rId7"/>
    <p:sldId id="321" r:id="rId8"/>
    <p:sldId id="338" r:id="rId9"/>
    <p:sldId id="340" r:id="rId10"/>
    <p:sldId id="342" r:id="rId11"/>
    <p:sldId id="343" r:id="rId12"/>
    <p:sldId id="341" r:id="rId13"/>
    <p:sldId id="259" r:id="rId14"/>
    <p:sldId id="322" r:id="rId15"/>
    <p:sldId id="323" r:id="rId16"/>
    <p:sldId id="324" r:id="rId17"/>
    <p:sldId id="344" r:id="rId18"/>
    <p:sldId id="325" r:id="rId19"/>
    <p:sldId id="328" r:id="rId20"/>
    <p:sldId id="326" r:id="rId21"/>
    <p:sldId id="329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8B"/>
    <a:srgbClr val="224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67207-98A1-4741-A9D6-FD1AD4A05FE0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7B22C-84C2-4EAF-8A61-F5EDE657D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01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voies de contaminations pouvant être à l’origine d’une infection liée au cathéter : </a:t>
            </a:r>
          </a:p>
          <a:p>
            <a:r>
              <a:rPr lang="fr-FR" dirty="0"/>
              <a:t>Par</a:t>
            </a:r>
            <a:r>
              <a:rPr lang="fr-FR" b="1" dirty="0"/>
              <a:t> voie extra </a:t>
            </a:r>
            <a:r>
              <a:rPr lang="fr-FR" b="1" dirty="0" err="1"/>
              <a:t>luminale</a:t>
            </a:r>
            <a:r>
              <a:rPr lang="fr-FR" b="0" dirty="0">
                <a:effectLst/>
              </a:rPr>
              <a:t>, c’est-à-dire par migration de la flore microbienne durant : </a:t>
            </a:r>
            <a:br>
              <a:rPr lang="fr-FR" dirty="0"/>
            </a:br>
            <a:r>
              <a:rPr lang="fr-FR" b="0" dirty="0">
                <a:effectLst/>
              </a:rPr>
              <a:t>la pose du dispositif (pose d’une CCI, d’un </a:t>
            </a:r>
            <a:r>
              <a:rPr lang="fr-FR" b="0" dirty="0" err="1">
                <a:effectLst/>
              </a:rPr>
              <a:t>PICC</a:t>
            </a:r>
            <a:r>
              <a:rPr lang="fr-FR" b="0" dirty="0">
                <a:effectLst/>
              </a:rPr>
              <a:t>) </a:t>
            </a:r>
          </a:p>
          <a:p>
            <a:r>
              <a:rPr lang="fr-FR" b="0" dirty="0">
                <a:effectLst/>
              </a:rPr>
              <a:t>l’insertion de l’aiguille (aiguille de Huber, </a:t>
            </a:r>
            <a:r>
              <a:rPr lang="fr-FR" b="0" dirty="0" err="1">
                <a:effectLst/>
              </a:rPr>
              <a:t>CVP</a:t>
            </a:r>
            <a:r>
              <a:rPr lang="fr-FR" b="0" dirty="0">
                <a:effectLst/>
              </a:rPr>
              <a:t>)</a:t>
            </a:r>
          </a:p>
          <a:p>
            <a:r>
              <a:rPr lang="fr-FR" b="0" dirty="0">
                <a:effectLst/>
              </a:rPr>
              <a:t>la réfection de pansement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0F800-383B-4BDE-84B7-2549511D2E5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6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04800" y="1979400"/>
            <a:ext cx="10382800" cy="27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96767" y="4622300"/>
            <a:ext cx="53984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2489367" y="1350901"/>
            <a:ext cx="6418728" cy="228048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10800000">
            <a:off x="-305680" y="4529073"/>
            <a:ext cx="4900647" cy="252508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315127" y="5966683"/>
            <a:ext cx="2819261" cy="132944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376951" y="635881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36400" y="5613700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73984" y="387768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676233" y="65357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2079051" y="5214051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5400000">
            <a:off x="8147005" y="3370524"/>
            <a:ext cx="6418728" cy="228048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7659567" y="-225812"/>
            <a:ext cx="4837029" cy="2492397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9723274" y="-464660"/>
            <a:ext cx="2782727" cy="1312219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10800000">
            <a:off x="7513084" y="27722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 rot="10800000">
            <a:off x="10334133" y="136641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10800000">
            <a:off x="11973984" y="258636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10800000">
            <a:off x="6300600" y="18666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630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3353884" y="3481664"/>
            <a:ext cx="2126400" cy="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6711717" y="3481664"/>
            <a:ext cx="2126400" cy="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958400" y="2188800"/>
            <a:ext cx="3559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1163367" y="2875467"/>
            <a:ext cx="3149600" cy="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4316200" y="2188800"/>
            <a:ext cx="3559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4521200" y="2875493"/>
            <a:ext cx="3149600" cy="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7674000" y="2188800"/>
            <a:ext cx="3559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7851233" y="2875467"/>
            <a:ext cx="3149600" cy="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2355700" y="4140133"/>
            <a:ext cx="4122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842300" y="4826827"/>
            <a:ext cx="3149600" cy="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5995133" y="4140133"/>
            <a:ext cx="3559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7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6200133" y="4826800"/>
            <a:ext cx="3149600" cy="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674967" y="1509656"/>
            <a:ext cx="2126400" cy="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5032800" y="1509656"/>
            <a:ext cx="2126400" cy="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8390633" y="1509656"/>
            <a:ext cx="2126400" cy="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50570" y="5833112"/>
            <a:ext cx="3340017" cy="1024987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8190315" y="5986753"/>
            <a:ext cx="3459660" cy="91268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8843178" y="5651433"/>
            <a:ext cx="5039673" cy="1248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4"/>
          <p:cNvSpPr/>
          <p:nvPr/>
        </p:nvSpPr>
        <p:spPr>
          <a:xfrm flipH="1">
            <a:off x="-7" y="5693134"/>
            <a:ext cx="2691040" cy="116507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4"/>
          <p:cNvSpPr/>
          <p:nvPr/>
        </p:nvSpPr>
        <p:spPr>
          <a:xfrm>
            <a:off x="-1" y="5693048"/>
            <a:ext cx="2290565" cy="116479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9283203" y="5803116"/>
            <a:ext cx="3459768" cy="1096317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3636000" y="484367"/>
            <a:ext cx="492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3122308" y="64132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4"/>
          <p:cNvSpPr/>
          <p:nvPr/>
        </p:nvSpPr>
        <p:spPr>
          <a:xfrm rot="5400000">
            <a:off x="1319392" y="62797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2246541" y="62096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4"/>
          <p:cNvSpPr/>
          <p:nvPr/>
        </p:nvSpPr>
        <p:spPr>
          <a:xfrm rot="5400000">
            <a:off x="444441" y="54334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4"/>
          <p:cNvSpPr/>
          <p:nvPr/>
        </p:nvSpPr>
        <p:spPr>
          <a:xfrm rot="5400000">
            <a:off x="11540741" y="55244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9823641" y="59320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4"/>
          <p:cNvSpPr/>
          <p:nvPr/>
        </p:nvSpPr>
        <p:spPr>
          <a:xfrm rot="5400000">
            <a:off x="7897541" y="64591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6480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4497800" y="3917767"/>
            <a:ext cx="5392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4000"/>
            </a:lvl1pPr>
            <a:lvl2pPr lvl="1" rtl="0">
              <a:spcBef>
                <a:spcPts val="2133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2302200" y="2276600"/>
            <a:ext cx="75876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6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3069101" y="-108066"/>
            <a:ext cx="7297068" cy="1656177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4140987" y="-429169"/>
            <a:ext cx="3225747" cy="1149169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6792151" y="-902353"/>
            <a:ext cx="1292256" cy="2387871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5"/>
          <p:cNvSpPr/>
          <p:nvPr/>
        </p:nvSpPr>
        <p:spPr>
          <a:xfrm rot="5400000">
            <a:off x="8738584" y="611000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5"/>
          <p:cNvSpPr/>
          <p:nvPr/>
        </p:nvSpPr>
        <p:spPr>
          <a:xfrm rot="5400000">
            <a:off x="6030384" y="86575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5"/>
          <p:cNvSpPr/>
          <p:nvPr/>
        </p:nvSpPr>
        <p:spPr>
          <a:xfrm rot="5400000">
            <a:off x="10739717" y="12511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5"/>
          <p:cNvSpPr/>
          <p:nvPr/>
        </p:nvSpPr>
        <p:spPr>
          <a:xfrm rot="5400000">
            <a:off x="3804484" y="402317"/>
            <a:ext cx="218000" cy="21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5"/>
          <p:cNvSpPr/>
          <p:nvPr/>
        </p:nvSpPr>
        <p:spPr>
          <a:xfrm rot="5400000">
            <a:off x="3201717" y="719784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2427964" y="5309824"/>
            <a:ext cx="7437272" cy="1656177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5"/>
          <p:cNvSpPr/>
          <p:nvPr/>
        </p:nvSpPr>
        <p:spPr>
          <a:xfrm>
            <a:off x="5567584" y="6137925"/>
            <a:ext cx="3225747" cy="1149169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5"/>
          <p:cNvSpPr/>
          <p:nvPr/>
        </p:nvSpPr>
        <p:spPr>
          <a:xfrm rot="5400000">
            <a:off x="5064076" y="5254274"/>
            <a:ext cx="1292256" cy="2387871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3804500" y="58173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6772733" y="586057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2073333" y="6455408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8911833" y="6237608"/>
            <a:ext cx="218000" cy="21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9601400" y="6006541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80069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46597" y="5833212"/>
            <a:ext cx="3340017" cy="1024987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6"/>
          <p:cNvSpPr/>
          <p:nvPr/>
        </p:nvSpPr>
        <p:spPr>
          <a:xfrm flipH="1">
            <a:off x="8190315" y="1"/>
            <a:ext cx="3459660" cy="91268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6"/>
          <p:cNvSpPr/>
          <p:nvPr/>
        </p:nvSpPr>
        <p:spPr>
          <a:xfrm>
            <a:off x="8843178" y="0"/>
            <a:ext cx="5039673" cy="1248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6"/>
          <p:cNvSpPr/>
          <p:nvPr/>
        </p:nvSpPr>
        <p:spPr>
          <a:xfrm flipH="1">
            <a:off x="-7" y="5693134"/>
            <a:ext cx="2691040" cy="116507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6"/>
          <p:cNvSpPr/>
          <p:nvPr/>
        </p:nvSpPr>
        <p:spPr>
          <a:xfrm>
            <a:off x="-1" y="5693048"/>
            <a:ext cx="2290565" cy="116479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6"/>
          <p:cNvSpPr/>
          <p:nvPr/>
        </p:nvSpPr>
        <p:spPr>
          <a:xfrm flipH="1">
            <a:off x="9283203" y="0"/>
            <a:ext cx="3459768" cy="1096317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9285063" y="5604975"/>
            <a:ext cx="2970832" cy="122523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8026051" y="5862083"/>
            <a:ext cx="5043973" cy="190509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rot="9281383">
            <a:off x="8018716" y="5198448"/>
            <a:ext cx="5686328" cy="245840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1166039" y="84844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521305" y="-450726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2236412" y="-392859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3400000" y="4386999"/>
            <a:ext cx="5392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3000200" y="1807401"/>
            <a:ext cx="6191600" cy="22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2400"/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3122308" y="64132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6"/>
          <p:cNvSpPr/>
          <p:nvPr/>
        </p:nvSpPr>
        <p:spPr>
          <a:xfrm rot="5400000">
            <a:off x="1319392" y="62797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2246541" y="62096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6"/>
          <p:cNvSpPr/>
          <p:nvPr/>
        </p:nvSpPr>
        <p:spPr>
          <a:xfrm rot="5400000">
            <a:off x="444441" y="54334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 rot="5400000">
            <a:off x="1276008" y="8010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 rot="5400000">
            <a:off x="11419859" y="6456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313041" y="13379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969441" y="187725"/>
            <a:ext cx="218000" cy="21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 rot="5400000">
            <a:off x="10977541" y="578369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/>
          <p:nvPr/>
        </p:nvSpPr>
        <p:spPr>
          <a:xfrm rot="5400000">
            <a:off x="9854525" y="607844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11881441" y="474357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6"/>
          <p:cNvSpPr/>
          <p:nvPr/>
        </p:nvSpPr>
        <p:spPr>
          <a:xfrm rot="5400000">
            <a:off x="9728808" y="69465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492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946667" y="3015117"/>
            <a:ext cx="7092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946667" y="1552900"/>
            <a:ext cx="39104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946667" y="4165217"/>
            <a:ext cx="46844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5059633" y="4701633"/>
            <a:ext cx="7026000" cy="21564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7"/>
          <p:cNvSpPr/>
          <p:nvPr/>
        </p:nvSpPr>
        <p:spPr>
          <a:xfrm flipH="1">
            <a:off x="5439212" y="0"/>
            <a:ext cx="5131661" cy="135386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7"/>
          <p:cNvSpPr/>
          <p:nvPr/>
        </p:nvSpPr>
        <p:spPr>
          <a:xfrm>
            <a:off x="6407814" y="0"/>
            <a:ext cx="7475269" cy="185117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7"/>
          <p:cNvSpPr/>
          <p:nvPr/>
        </p:nvSpPr>
        <p:spPr>
          <a:xfrm>
            <a:off x="6531046" y="4407379"/>
            <a:ext cx="5661087" cy="245073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7"/>
          <p:cNvSpPr/>
          <p:nvPr/>
        </p:nvSpPr>
        <p:spPr>
          <a:xfrm flipH="1">
            <a:off x="7372983" y="4407200"/>
            <a:ext cx="4819032" cy="245050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7"/>
          <p:cNvSpPr/>
          <p:nvPr/>
        </p:nvSpPr>
        <p:spPr>
          <a:xfrm flipH="1">
            <a:off x="7061202" y="0"/>
            <a:ext cx="5130813" cy="1625813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7"/>
          <p:cNvSpPr/>
          <p:nvPr/>
        </p:nvSpPr>
        <p:spPr>
          <a:xfrm rot="5400000">
            <a:off x="9692675" y="14078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7"/>
          <p:cNvSpPr/>
          <p:nvPr/>
        </p:nvSpPr>
        <p:spPr>
          <a:xfrm rot="5400000">
            <a:off x="7889759" y="12743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8816908" y="12042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7"/>
          <p:cNvSpPr/>
          <p:nvPr/>
        </p:nvSpPr>
        <p:spPr>
          <a:xfrm rot="5400000">
            <a:off x="7014808" y="4280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5788908" y="63377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7101408" y="57725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9474675" y="4899608"/>
            <a:ext cx="218000" cy="21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866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1179731" y="1998851"/>
            <a:ext cx="4267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465900" y="2841217"/>
            <a:ext cx="36948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6745064" y="1998851"/>
            <a:ext cx="4267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7031233" y="2841233"/>
            <a:ext cx="36948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3962397" y="4145967"/>
            <a:ext cx="4267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4248567" y="4987633"/>
            <a:ext cx="369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8835768" y="5063337"/>
            <a:ext cx="3747565" cy="1597404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8382701" y="6120386"/>
            <a:ext cx="3814196" cy="100214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8"/>
          <p:cNvSpPr/>
          <p:nvPr/>
        </p:nvSpPr>
        <p:spPr>
          <a:xfrm flipH="1">
            <a:off x="8319867" y="63230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8"/>
          <p:cNvSpPr/>
          <p:nvPr/>
        </p:nvSpPr>
        <p:spPr>
          <a:xfrm flipH="1">
            <a:off x="10491451" y="597878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8"/>
          <p:cNvSpPr/>
          <p:nvPr/>
        </p:nvSpPr>
        <p:spPr>
          <a:xfrm flipH="1">
            <a:off x="9995753" y="5449523"/>
            <a:ext cx="2654147" cy="1405347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8"/>
          <p:cNvSpPr/>
          <p:nvPr/>
        </p:nvSpPr>
        <p:spPr>
          <a:xfrm flipH="1">
            <a:off x="10840100" y="54495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18"/>
          <p:cNvSpPr/>
          <p:nvPr/>
        </p:nvSpPr>
        <p:spPr>
          <a:xfrm flipH="1">
            <a:off x="11803117" y="459305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 flipH="1">
            <a:off x="-332134" y="109445"/>
            <a:ext cx="3747565" cy="1597404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 flipH="1">
            <a:off x="54305" y="-352349"/>
            <a:ext cx="3814196" cy="100214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541751" y="573400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398700" y="-84686"/>
            <a:ext cx="2654147" cy="1405347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1279900" y="118905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/>
          <p:nvPr/>
        </p:nvSpPr>
        <p:spPr>
          <a:xfrm flipH="1">
            <a:off x="3737300" y="30956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230084" y="19591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490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773400" y="3527567"/>
            <a:ext cx="5426000" cy="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913801" y="2809551"/>
            <a:ext cx="51452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5253167" y="5312967"/>
            <a:ext cx="5612000" cy="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5486567" y="4594967"/>
            <a:ext cx="51452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200967" y="1742133"/>
            <a:ext cx="5426000" cy="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341367" y="1024133"/>
            <a:ext cx="51452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5252842" y="163"/>
            <a:ext cx="6835569" cy="209761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696943" y="5473395"/>
            <a:ext cx="5249311" cy="13848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743777" y="4964652"/>
            <a:ext cx="7646707" cy="1893541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6684624" y="54"/>
            <a:ext cx="5507776" cy="2384263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7505040" y="652"/>
            <a:ext cx="4686864" cy="2383837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3986" y="5194622"/>
            <a:ext cx="5249473" cy="1663573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 rot="5400000">
            <a:off x="4212592" y="56645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 rot="5400000">
            <a:off x="2037775" y="56865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964925" y="56164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 rot="5400000">
            <a:off x="1162825" y="48402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 rot="5400000">
            <a:off x="9095941" y="1052775"/>
            <a:ext cx="218000" cy="21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/>
          <p:nvPr/>
        </p:nvSpPr>
        <p:spPr>
          <a:xfrm rot="5400000">
            <a:off x="6946459" y="10959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9667275" y="23842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9"/>
          <p:cNvSpPr/>
          <p:nvPr/>
        </p:nvSpPr>
        <p:spPr>
          <a:xfrm rot="5400000">
            <a:off x="5842841" y="1628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70165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838833" y="484367"/>
            <a:ext cx="65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88690" y="-157720"/>
            <a:ext cx="4272457" cy="220151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321730" y="-96892"/>
            <a:ext cx="3227363" cy="137895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930553" y="-549076"/>
            <a:ext cx="2457908" cy="115904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2345684" y="61099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1159135" y="92954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121535" y="1683112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8522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9272764" y="155822"/>
            <a:ext cx="2970832" cy="122523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1"/>
          <p:cNvSpPr/>
          <p:nvPr/>
        </p:nvSpPr>
        <p:spPr>
          <a:xfrm rot="1519228">
            <a:off x="8013752" y="-781147"/>
            <a:ext cx="5043973" cy="190509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8006417" y="-670819"/>
            <a:ext cx="5686328" cy="245840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8785508" y="2203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10675225" y="4401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1"/>
          <p:cNvSpPr/>
          <p:nvPr/>
        </p:nvSpPr>
        <p:spPr>
          <a:xfrm rot="5400000">
            <a:off x="9748075" y="5102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11463375" y="12000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515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79994" y="140"/>
            <a:ext cx="4265252" cy="13090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5566" y="-213"/>
            <a:ext cx="3436647" cy="148816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5409" y="371"/>
            <a:ext cx="2924969" cy="148769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4345241" y="2663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696892" y="5928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502008" y="18112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275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>
            <a:spLocks noGrp="1"/>
          </p:cNvSpPr>
          <p:nvPr>
            <p:ph type="title"/>
          </p:nvPr>
        </p:nvSpPr>
        <p:spPr>
          <a:xfrm>
            <a:off x="947367" y="2633167"/>
            <a:ext cx="2764800" cy="1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57" name="Google Shape;357;p23"/>
          <p:cNvSpPr/>
          <p:nvPr/>
        </p:nvSpPr>
        <p:spPr>
          <a:xfrm rot="5400000">
            <a:off x="8138036" y="2782881"/>
            <a:ext cx="6836563" cy="1271367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3"/>
          <p:cNvSpPr/>
          <p:nvPr/>
        </p:nvSpPr>
        <p:spPr>
          <a:xfrm rot="5400000">
            <a:off x="8231893" y="2897778"/>
            <a:ext cx="6857603" cy="106261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3"/>
          <p:cNvSpPr/>
          <p:nvPr/>
        </p:nvSpPr>
        <p:spPr>
          <a:xfrm rot="5400000" flipH="1">
            <a:off x="8191526" y="2857526"/>
            <a:ext cx="6857783" cy="1143165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3"/>
          <p:cNvSpPr/>
          <p:nvPr/>
        </p:nvSpPr>
        <p:spPr>
          <a:xfrm rot="10800000">
            <a:off x="10920625" y="390065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3"/>
          <p:cNvSpPr/>
          <p:nvPr/>
        </p:nvSpPr>
        <p:spPr>
          <a:xfrm rot="10800000">
            <a:off x="11251441" y="241214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3"/>
          <p:cNvSpPr/>
          <p:nvPr/>
        </p:nvSpPr>
        <p:spPr>
          <a:xfrm>
            <a:off x="10964025" y="60087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3"/>
          <p:cNvSpPr/>
          <p:nvPr/>
        </p:nvSpPr>
        <p:spPr>
          <a:xfrm rot="10800000">
            <a:off x="10790759" y="47675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210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49967" y="3015117"/>
            <a:ext cx="7092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140800" y="1552900"/>
            <a:ext cx="39104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753867" y="4165217"/>
            <a:ext cx="46844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346922" y="438039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0800000">
            <a:off x="211309" y="5906643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>
            <a:off x="4932967" y="62182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>
            <a:off x="2414684" y="584348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>
            <a:off x="-442899" y="493793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>
            <a:off x="1642700" y="53560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45184" y="401005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>
            <a:off x="7153568" y="22215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6499401" y="-444616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10800000">
            <a:off x="7153567" y="5590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10800000">
            <a:off x="9585051" y="8474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10800000">
            <a:off x="8828366" y="-5810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10800000">
            <a:off x="10443833" y="14212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rot="10800000">
            <a:off x="11854551" y="268086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2925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66" name="Google Shape;366;p24"/>
          <p:cNvSpPr/>
          <p:nvPr/>
        </p:nvSpPr>
        <p:spPr>
          <a:xfrm rot="-3280717" flipH="1">
            <a:off x="10375657" y="5056961"/>
            <a:ext cx="3257528" cy="125331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4"/>
          <p:cNvSpPr/>
          <p:nvPr/>
        </p:nvSpPr>
        <p:spPr>
          <a:xfrm rot="-4712503">
            <a:off x="10171575" y="5272653"/>
            <a:ext cx="4205247" cy="149477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4"/>
          <p:cNvSpPr/>
          <p:nvPr/>
        </p:nvSpPr>
        <p:spPr>
          <a:xfrm rot="-4136030" flipH="1">
            <a:off x="10022463" y="4823984"/>
            <a:ext cx="4807567" cy="1592907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4"/>
          <p:cNvSpPr/>
          <p:nvPr/>
        </p:nvSpPr>
        <p:spPr>
          <a:xfrm rot="1958429">
            <a:off x="11725685" y="3852507"/>
            <a:ext cx="218033" cy="21803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4"/>
          <p:cNvSpPr/>
          <p:nvPr/>
        </p:nvSpPr>
        <p:spPr>
          <a:xfrm rot="-8839666">
            <a:off x="11829127" y="5263161"/>
            <a:ext cx="131152" cy="13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24"/>
          <p:cNvSpPr/>
          <p:nvPr/>
        </p:nvSpPr>
        <p:spPr>
          <a:xfrm rot="1958429">
            <a:off x="11254938" y="5983242"/>
            <a:ext cx="218033" cy="21803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6677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74" name="Google Shape;374;p25"/>
          <p:cNvSpPr/>
          <p:nvPr/>
        </p:nvSpPr>
        <p:spPr>
          <a:xfrm rot="10800000">
            <a:off x="9734634" y="84732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5"/>
          <p:cNvSpPr/>
          <p:nvPr/>
        </p:nvSpPr>
        <p:spPr>
          <a:xfrm rot="-9367883" flipH="1">
            <a:off x="9142295" y="-450839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5"/>
          <p:cNvSpPr/>
          <p:nvPr/>
        </p:nvSpPr>
        <p:spPr>
          <a:xfrm rot="-9944222">
            <a:off x="9255515" y="-392971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5"/>
          <p:cNvSpPr/>
          <p:nvPr/>
        </p:nvSpPr>
        <p:spPr>
          <a:xfrm rot="5400000">
            <a:off x="11768941" y="20443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5"/>
          <p:cNvSpPr/>
          <p:nvPr/>
        </p:nvSpPr>
        <p:spPr>
          <a:xfrm rot="5400000">
            <a:off x="9133659" y="1491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5"/>
          <p:cNvSpPr/>
          <p:nvPr/>
        </p:nvSpPr>
        <p:spPr>
          <a:xfrm rot="-5400000">
            <a:off x="10668441" y="9508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6635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82" name="Google Shape;382;p26"/>
          <p:cNvSpPr/>
          <p:nvPr/>
        </p:nvSpPr>
        <p:spPr>
          <a:xfrm rot="10800000" flipH="1">
            <a:off x="-1842014" y="39802"/>
            <a:ext cx="4494043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6"/>
          <p:cNvSpPr/>
          <p:nvPr/>
        </p:nvSpPr>
        <p:spPr>
          <a:xfrm rot="9732937">
            <a:off x="-2216921" y="-549130"/>
            <a:ext cx="5571133" cy="160159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6"/>
          <p:cNvSpPr/>
          <p:nvPr/>
        </p:nvSpPr>
        <p:spPr>
          <a:xfrm rot="10173584" flipH="1">
            <a:off x="-3270497" y="-459417"/>
            <a:ext cx="6535775" cy="163603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6"/>
          <p:cNvSpPr/>
          <p:nvPr/>
        </p:nvSpPr>
        <p:spPr>
          <a:xfrm rot="5400000" flipH="1">
            <a:off x="3638408" y="797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6"/>
          <p:cNvSpPr/>
          <p:nvPr/>
        </p:nvSpPr>
        <p:spPr>
          <a:xfrm rot="5400000" flipH="1">
            <a:off x="1472192" y="8003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26"/>
          <p:cNvSpPr/>
          <p:nvPr/>
        </p:nvSpPr>
        <p:spPr>
          <a:xfrm rot="5400000" flipH="1">
            <a:off x="408475" y="13348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3481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/>
          <p:nvPr/>
        </p:nvSpPr>
        <p:spPr>
          <a:xfrm rot="10800000">
            <a:off x="37504" y="6075967"/>
            <a:ext cx="12154435" cy="840567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7"/>
          <p:cNvSpPr/>
          <p:nvPr/>
        </p:nvSpPr>
        <p:spPr>
          <a:xfrm rot="10800000">
            <a:off x="352" y="6213842"/>
            <a:ext cx="12191587" cy="70269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7"/>
          <p:cNvSpPr/>
          <p:nvPr/>
        </p:nvSpPr>
        <p:spPr>
          <a:xfrm rot="10800000" flipH="1">
            <a:off x="0" y="6160488"/>
            <a:ext cx="12192104" cy="756045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7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93" name="Google Shape;393;p27"/>
          <p:cNvSpPr/>
          <p:nvPr/>
        </p:nvSpPr>
        <p:spPr>
          <a:xfrm rot="5400000">
            <a:off x="6807508" y="60513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7"/>
          <p:cNvSpPr/>
          <p:nvPr/>
        </p:nvSpPr>
        <p:spPr>
          <a:xfrm rot="5400000">
            <a:off x="3485525" y="60944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27"/>
          <p:cNvSpPr/>
          <p:nvPr/>
        </p:nvSpPr>
        <p:spPr>
          <a:xfrm rot="-5400000">
            <a:off x="10866241" y="59198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27"/>
          <p:cNvSpPr/>
          <p:nvPr/>
        </p:nvSpPr>
        <p:spPr>
          <a:xfrm rot="5400000">
            <a:off x="228741" y="62053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710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99" name="Google Shape;399;p28"/>
          <p:cNvSpPr/>
          <p:nvPr/>
        </p:nvSpPr>
        <p:spPr>
          <a:xfrm flipH="1">
            <a:off x="8989714" y="5533693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28"/>
          <p:cNvSpPr/>
          <p:nvPr/>
        </p:nvSpPr>
        <p:spPr>
          <a:xfrm rot="-1432117">
            <a:off x="8397374" y="5827715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8"/>
          <p:cNvSpPr/>
          <p:nvPr/>
        </p:nvSpPr>
        <p:spPr>
          <a:xfrm rot="-855778" flipH="1">
            <a:off x="8510593" y="5671713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28"/>
          <p:cNvSpPr/>
          <p:nvPr/>
        </p:nvSpPr>
        <p:spPr>
          <a:xfrm rot="3639566">
            <a:off x="11798333" y="5080297"/>
            <a:ext cx="217959" cy="21795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28"/>
          <p:cNvSpPr/>
          <p:nvPr/>
        </p:nvSpPr>
        <p:spPr>
          <a:xfrm rot="3637394">
            <a:off x="10145394" y="5873628"/>
            <a:ext cx="131281" cy="1316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28"/>
          <p:cNvSpPr/>
          <p:nvPr/>
        </p:nvSpPr>
        <p:spPr>
          <a:xfrm rot="-7162606">
            <a:off x="10919310" y="5358454"/>
            <a:ext cx="131281" cy="1316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28"/>
          <p:cNvSpPr/>
          <p:nvPr/>
        </p:nvSpPr>
        <p:spPr>
          <a:xfrm rot="3639566">
            <a:off x="8983739" y="5537434"/>
            <a:ext cx="217959" cy="21795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8379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08" name="Google Shape;408;p29"/>
          <p:cNvSpPr/>
          <p:nvPr/>
        </p:nvSpPr>
        <p:spPr>
          <a:xfrm rot="10800000">
            <a:off x="-1438972" y="5426015"/>
            <a:ext cx="5783555" cy="1432184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9"/>
          <p:cNvSpPr/>
          <p:nvPr/>
        </p:nvSpPr>
        <p:spPr>
          <a:xfrm rot="10800000" flipH="1">
            <a:off x="-130650" y="5599994"/>
            <a:ext cx="3970692" cy="1258204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9"/>
          <p:cNvSpPr/>
          <p:nvPr/>
        </p:nvSpPr>
        <p:spPr>
          <a:xfrm rot="5400000">
            <a:off x="3397875" y="62334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9"/>
          <p:cNvSpPr/>
          <p:nvPr/>
        </p:nvSpPr>
        <p:spPr>
          <a:xfrm rot="5400000">
            <a:off x="1594959" y="61000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9"/>
          <p:cNvSpPr/>
          <p:nvPr/>
        </p:nvSpPr>
        <p:spPr>
          <a:xfrm rot="-5400000">
            <a:off x="2522108" y="60298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74525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15" name="Google Shape;415;p30"/>
          <p:cNvSpPr/>
          <p:nvPr/>
        </p:nvSpPr>
        <p:spPr>
          <a:xfrm rot="-5911893" flipH="1">
            <a:off x="-1161099" y="-1010200"/>
            <a:ext cx="2239713" cy="2718752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30"/>
          <p:cNvSpPr/>
          <p:nvPr/>
        </p:nvSpPr>
        <p:spPr>
          <a:xfrm rot="-515846" flipH="1">
            <a:off x="-3773027" y="-428186"/>
            <a:ext cx="6478336" cy="131299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30"/>
          <p:cNvSpPr/>
          <p:nvPr/>
        </p:nvSpPr>
        <p:spPr>
          <a:xfrm flipH="1">
            <a:off x="-3803781" y="-416253"/>
            <a:ext cx="6541460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0"/>
          <p:cNvSpPr/>
          <p:nvPr/>
        </p:nvSpPr>
        <p:spPr>
          <a:xfrm rot="10800000">
            <a:off x="10059569" y="84722"/>
            <a:ext cx="4494043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0"/>
          <p:cNvSpPr/>
          <p:nvPr/>
        </p:nvSpPr>
        <p:spPr>
          <a:xfrm rot="-9732937" flipH="1">
            <a:off x="8789386" y="-504210"/>
            <a:ext cx="5571133" cy="160159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0"/>
          <p:cNvSpPr/>
          <p:nvPr/>
        </p:nvSpPr>
        <p:spPr>
          <a:xfrm rot="-10173584">
            <a:off x="9446321" y="-414497"/>
            <a:ext cx="6535775" cy="163603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0"/>
          <p:cNvSpPr/>
          <p:nvPr/>
        </p:nvSpPr>
        <p:spPr>
          <a:xfrm rot="5400000">
            <a:off x="11346541" y="13380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0"/>
          <p:cNvSpPr/>
          <p:nvPr/>
        </p:nvSpPr>
        <p:spPr>
          <a:xfrm rot="5400000">
            <a:off x="9098459" y="1624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0"/>
          <p:cNvSpPr/>
          <p:nvPr/>
        </p:nvSpPr>
        <p:spPr>
          <a:xfrm rot="-5400000">
            <a:off x="487841" y="8003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0"/>
          <p:cNvSpPr/>
          <p:nvPr/>
        </p:nvSpPr>
        <p:spPr>
          <a:xfrm rot="5400000">
            <a:off x="2287008" y="24019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5233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819719" y="105881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1174986" y="-429688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890094" y="-371822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31"/>
          <p:cNvSpPr/>
          <p:nvPr/>
        </p:nvSpPr>
        <p:spPr>
          <a:xfrm rot="5772639">
            <a:off x="11465099" y="-747438"/>
            <a:ext cx="2228005" cy="2130383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31"/>
          <p:cNvSpPr/>
          <p:nvPr/>
        </p:nvSpPr>
        <p:spPr>
          <a:xfrm rot="706905">
            <a:off x="9360036" y="-447567"/>
            <a:ext cx="4743037" cy="128890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31"/>
          <p:cNvSpPr/>
          <p:nvPr/>
        </p:nvSpPr>
        <p:spPr>
          <a:xfrm>
            <a:off x="9360094" y="-447677"/>
            <a:ext cx="4742205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450808" y="9223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31"/>
          <p:cNvSpPr/>
          <p:nvPr/>
        </p:nvSpPr>
        <p:spPr>
          <a:xfrm rot="5400000">
            <a:off x="10306992" y="5844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534508" y="9655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31"/>
          <p:cNvSpPr/>
          <p:nvPr/>
        </p:nvSpPr>
        <p:spPr>
          <a:xfrm rot="5400000">
            <a:off x="9278408" y="2663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1349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39" name="Google Shape;439;p32"/>
          <p:cNvSpPr/>
          <p:nvPr/>
        </p:nvSpPr>
        <p:spPr>
          <a:xfrm rot="5772639">
            <a:off x="11465099" y="-747438"/>
            <a:ext cx="2228005" cy="2130383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32"/>
          <p:cNvSpPr/>
          <p:nvPr/>
        </p:nvSpPr>
        <p:spPr>
          <a:xfrm rot="706905">
            <a:off x="9360036" y="-447567"/>
            <a:ext cx="4743037" cy="128890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32"/>
          <p:cNvSpPr/>
          <p:nvPr/>
        </p:nvSpPr>
        <p:spPr>
          <a:xfrm>
            <a:off x="9360094" y="-447677"/>
            <a:ext cx="4742205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32"/>
          <p:cNvSpPr/>
          <p:nvPr/>
        </p:nvSpPr>
        <p:spPr>
          <a:xfrm rot="5400000">
            <a:off x="-924883" y="3681389"/>
            <a:ext cx="3257661" cy="758308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32"/>
          <p:cNvSpPr/>
          <p:nvPr/>
        </p:nvSpPr>
        <p:spPr>
          <a:xfrm rot="5399497" flipH="1">
            <a:off x="-2557529" y="2563472"/>
            <a:ext cx="6020449" cy="90445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2"/>
          <p:cNvSpPr/>
          <p:nvPr/>
        </p:nvSpPr>
        <p:spPr>
          <a:xfrm rot="5400440">
            <a:off x="-2958754" y="2946989"/>
            <a:ext cx="6882276" cy="963896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2"/>
          <p:cNvSpPr/>
          <p:nvPr/>
        </p:nvSpPr>
        <p:spPr>
          <a:xfrm flipH="1">
            <a:off x="8989714" y="5533693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32"/>
          <p:cNvSpPr/>
          <p:nvPr/>
        </p:nvSpPr>
        <p:spPr>
          <a:xfrm rot="-1432117">
            <a:off x="8397374" y="5827715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32"/>
          <p:cNvSpPr/>
          <p:nvPr/>
        </p:nvSpPr>
        <p:spPr>
          <a:xfrm rot="-855778" flipH="1">
            <a:off x="8510593" y="5671713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32"/>
          <p:cNvSpPr/>
          <p:nvPr/>
        </p:nvSpPr>
        <p:spPr>
          <a:xfrm>
            <a:off x="1452959" y="48435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32"/>
          <p:cNvSpPr/>
          <p:nvPr/>
        </p:nvSpPr>
        <p:spPr>
          <a:xfrm>
            <a:off x="638359" y="415494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32"/>
          <p:cNvSpPr/>
          <p:nvPr/>
        </p:nvSpPr>
        <p:spPr>
          <a:xfrm rot="10800000">
            <a:off x="833575" y="18807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32"/>
          <p:cNvSpPr/>
          <p:nvPr/>
        </p:nvSpPr>
        <p:spPr>
          <a:xfrm>
            <a:off x="1083092" y="620162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32"/>
          <p:cNvSpPr/>
          <p:nvPr/>
        </p:nvSpPr>
        <p:spPr>
          <a:xfrm rot="5400000">
            <a:off x="11702508" y="51040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32"/>
          <p:cNvSpPr/>
          <p:nvPr/>
        </p:nvSpPr>
        <p:spPr>
          <a:xfrm rot="5400000">
            <a:off x="9278592" y="25194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32"/>
          <p:cNvSpPr/>
          <p:nvPr/>
        </p:nvSpPr>
        <p:spPr>
          <a:xfrm rot="-5400000">
            <a:off x="9703208" y="57836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32"/>
          <p:cNvSpPr/>
          <p:nvPr/>
        </p:nvSpPr>
        <p:spPr>
          <a:xfrm rot="5400000">
            <a:off x="11351841" y="11425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11503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Title only 14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58" name="Google Shape;458;p33"/>
          <p:cNvSpPr/>
          <p:nvPr/>
        </p:nvSpPr>
        <p:spPr>
          <a:xfrm rot="10800000">
            <a:off x="6436449" y="5760037"/>
            <a:ext cx="5249311" cy="1538563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33"/>
          <p:cNvSpPr/>
          <p:nvPr/>
        </p:nvSpPr>
        <p:spPr>
          <a:xfrm rot="10800000" flipH="1">
            <a:off x="7479773" y="5194665"/>
            <a:ext cx="7646707" cy="210393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33"/>
          <p:cNvSpPr/>
          <p:nvPr/>
        </p:nvSpPr>
        <p:spPr>
          <a:xfrm rot="10800000">
            <a:off x="8147213" y="5450572"/>
            <a:ext cx="5249473" cy="184802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3"/>
          <p:cNvSpPr/>
          <p:nvPr/>
        </p:nvSpPr>
        <p:spPr>
          <a:xfrm rot="3210522">
            <a:off x="11770762" y="4801674"/>
            <a:ext cx="217925" cy="2179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3"/>
          <p:cNvSpPr/>
          <p:nvPr/>
        </p:nvSpPr>
        <p:spPr>
          <a:xfrm rot="3212945">
            <a:off x="9631661" y="6124808"/>
            <a:ext cx="131284" cy="1315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33"/>
          <p:cNvSpPr/>
          <p:nvPr/>
        </p:nvSpPr>
        <p:spPr>
          <a:xfrm rot="-7587055">
            <a:off x="10625409" y="5602257"/>
            <a:ext cx="131284" cy="1315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33"/>
          <p:cNvSpPr/>
          <p:nvPr/>
        </p:nvSpPr>
        <p:spPr>
          <a:xfrm rot="3210522">
            <a:off x="7471348" y="6137676"/>
            <a:ext cx="217925" cy="2179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807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958233" y="1371600"/>
            <a:ext cx="10275200" cy="47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72999" y="-155066"/>
            <a:ext cx="3578712" cy="2317551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9075868" y="-155066"/>
            <a:ext cx="3578712" cy="2317551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784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Title only 15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67" name="Google Shape;467;p34"/>
          <p:cNvSpPr/>
          <p:nvPr/>
        </p:nvSpPr>
        <p:spPr>
          <a:xfrm>
            <a:off x="-233457" y="-15"/>
            <a:ext cx="5249311" cy="13848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34"/>
          <p:cNvSpPr/>
          <p:nvPr/>
        </p:nvSpPr>
        <p:spPr>
          <a:xfrm flipH="1">
            <a:off x="-3674178" y="-14"/>
            <a:ext cx="7646707" cy="1893541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34"/>
          <p:cNvSpPr/>
          <p:nvPr/>
        </p:nvSpPr>
        <p:spPr>
          <a:xfrm>
            <a:off x="-1944386" y="-15"/>
            <a:ext cx="5249473" cy="1663573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34"/>
          <p:cNvSpPr/>
          <p:nvPr/>
        </p:nvSpPr>
        <p:spPr>
          <a:xfrm rot="5400000" flipH="1">
            <a:off x="5603808" y="1663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34"/>
          <p:cNvSpPr/>
          <p:nvPr/>
        </p:nvSpPr>
        <p:spPr>
          <a:xfrm rot="5400000" flipH="1">
            <a:off x="1203292" y="10692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34"/>
          <p:cNvSpPr/>
          <p:nvPr/>
        </p:nvSpPr>
        <p:spPr>
          <a:xfrm rot="-5400000" flipH="1">
            <a:off x="2130441" y="11394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34"/>
          <p:cNvSpPr/>
          <p:nvPr/>
        </p:nvSpPr>
        <p:spPr>
          <a:xfrm rot="5400000" flipH="1">
            <a:off x="328341" y="18292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16467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6">
  <p:cSld name="Title only 16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76" name="Google Shape;476;p35"/>
          <p:cNvSpPr/>
          <p:nvPr/>
        </p:nvSpPr>
        <p:spPr>
          <a:xfrm flipH="1">
            <a:off x="8989714" y="5533693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35"/>
          <p:cNvSpPr/>
          <p:nvPr/>
        </p:nvSpPr>
        <p:spPr>
          <a:xfrm rot="-1432117">
            <a:off x="8397374" y="5827715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35"/>
          <p:cNvSpPr/>
          <p:nvPr/>
        </p:nvSpPr>
        <p:spPr>
          <a:xfrm rot="-855778" flipH="1">
            <a:off x="8510593" y="5671713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35"/>
          <p:cNvSpPr/>
          <p:nvPr/>
        </p:nvSpPr>
        <p:spPr>
          <a:xfrm rot="3043967">
            <a:off x="11281481" y="4942919"/>
            <a:ext cx="218031" cy="21803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35"/>
          <p:cNvSpPr/>
          <p:nvPr/>
        </p:nvSpPr>
        <p:spPr>
          <a:xfrm rot="3041162">
            <a:off x="9783559" y="6017802"/>
            <a:ext cx="131320" cy="1316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35"/>
          <p:cNvSpPr/>
          <p:nvPr/>
        </p:nvSpPr>
        <p:spPr>
          <a:xfrm rot="-7758838">
            <a:off x="10456944" y="5376774"/>
            <a:ext cx="131320" cy="1316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35"/>
          <p:cNvSpPr/>
          <p:nvPr/>
        </p:nvSpPr>
        <p:spPr>
          <a:xfrm rot="3043967">
            <a:off x="8588061" y="5879081"/>
            <a:ext cx="218031" cy="21803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3000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Title only 17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85" name="Google Shape;485;p36"/>
          <p:cNvSpPr/>
          <p:nvPr/>
        </p:nvSpPr>
        <p:spPr>
          <a:xfrm rot="10800000">
            <a:off x="-1438972" y="5426015"/>
            <a:ext cx="5783555" cy="1432184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36"/>
          <p:cNvSpPr/>
          <p:nvPr/>
        </p:nvSpPr>
        <p:spPr>
          <a:xfrm rot="10800000" flipH="1">
            <a:off x="-130650" y="5599994"/>
            <a:ext cx="3970692" cy="1258204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36"/>
          <p:cNvSpPr/>
          <p:nvPr/>
        </p:nvSpPr>
        <p:spPr>
          <a:xfrm rot="5400000">
            <a:off x="4522075" y="65300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36"/>
          <p:cNvSpPr/>
          <p:nvPr/>
        </p:nvSpPr>
        <p:spPr>
          <a:xfrm rot="-5400000">
            <a:off x="2307041" y="57871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36"/>
          <p:cNvSpPr/>
          <p:nvPr/>
        </p:nvSpPr>
        <p:spPr>
          <a:xfrm rot="5400000">
            <a:off x="837508" y="45975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821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 rot="10800000">
            <a:off x="10100472" y="84844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37"/>
          <p:cNvSpPr/>
          <p:nvPr/>
        </p:nvSpPr>
        <p:spPr>
          <a:xfrm rot="-9367883" flipH="1">
            <a:off x="9508133" y="-450726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37"/>
          <p:cNvSpPr/>
          <p:nvPr/>
        </p:nvSpPr>
        <p:spPr>
          <a:xfrm rot="-9944222">
            <a:off x="9621352" y="-392859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37"/>
          <p:cNvSpPr txBox="1">
            <a:spLocks noGrp="1"/>
          </p:cNvSpPr>
          <p:nvPr>
            <p:ph type="body" idx="1"/>
          </p:nvPr>
        </p:nvSpPr>
        <p:spPr>
          <a:xfrm>
            <a:off x="958233" y="4877533"/>
            <a:ext cx="4548800" cy="12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40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5" name="Google Shape;495;p37"/>
          <p:cNvSpPr/>
          <p:nvPr/>
        </p:nvSpPr>
        <p:spPr>
          <a:xfrm rot="5400000">
            <a:off x="11804875" y="109239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37"/>
          <p:cNvSpPr/>
          <p:nvPr/>
        </p:nvSpPr>
        <p:spPr>
          <a:xfrm rot="5400000">
            <a:off x="10001959" y="95897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37"/>
          <p:cNvSpPr/>
          <p:nvPr/>
        </p:nvSpPr>
        <p:spPr>
          <a:xfrm rot="-5400000">
            <a:off x="10929108" y="888808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37"/>
          <p:cNvSpPr/>
          <p:nvPr/>
        </p:nvSpPr>
        <p:spPr>
          <a:xfrm rot="5400000">
            <a:off x="9127008" y="11262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05491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/>
          <p:nvPr/>
        </p:nvSpPr>
        <p:spPr>
          <a:xfrm rot="10800000" flipH="1">
            <a:off x="-1218491" y="84732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38"/>
          <p:cNvSpPr/>
          <p:nvPr/>
        </p:nvSpPr>
        <p:spPr>
          <a:xfrm rot="9367883">
            <a:off x="-1573757" y="-450839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38"/>
          <p:cNvSpPr/>
          <p:nvPr/>
        </p:nvSpPr>
        <p:spPr>
          <a:xfrm rot="9944222" flipH="1">
            <a:off x="-2288866" y="-392971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38"/>
          <p:cNvSpPr txBox="1">
            <a:spLocks noGrp="1"/>
          </p:cNvSpPr>
          <p:nvPr>
            <p:ph type="title"/>
          </p:nvPr>
        </p:nvSpPr>
        <p:spPr>
          <a:xfrm>
            <a:off x="958233" y="1434700"/>
            <a:ext cx="5043600" cy="3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04" name="Google Shape;504;p38"/>
          <p:cNvSpPr/>
          <p:nvPr/>
        </p:nvSpPr>
        <p:spPr>
          <a:xfrm>
            <a:off x="-1388863" y="5518385"/>
            <a:ext cx="4494043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38"/>
          <p:cNvSpPr/>
          <p:nvPr/>
        </p:nvSpPr>
        <p:spPr>
          <a:xfrm rot="1067063" flipH="1">
            <a:off x="-1763772" y="5759039"/>
            <a:ext cx="5571133" cy="160159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6" name="Google Shape;506;p38"/>
          <p:cNvSpPr/>
          <p:nvPr/>
        </p:nvSpPr>
        <p:spPr>
          <a:xfrm rot="626416">
            <a:off x="-2817346" y="5634892"/>
            <a:ext cx="6535775" cy="163603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38"/>
          <p:cNvSpPr/>
          <p:nvPr/>
        </p:nvSpPr>
        <p:spPr>
          <a:xfrm rot="5400000">
            <a:off x="524741" y="526035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38"/>
          <p:cNvSpPr/>
          <p:nvPr/>
        </p:nvSpPr>
        <p:spPr>
          <a:xfrm rot="5400000">
            <a:off x="1103659" y="5812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38"/>
          <p:cNvSpPr/>
          <p:nvPr/>
        </p:nvSpPr>
        <p:spPr>
          <a:xfrm rot="-5400000">
            <a:off x="1689275" y="58231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38"/>
          <p:cNvSpPr/>
          <p:nvPr/>
        </p:nvSpPr>
        <p:spPr>
          <a:xfrm rot="5400000">
            <a:off x="147841" y="10741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62319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683589" y="3887000"/>
            <a:ext cx="3836800" cy="9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683524" y="2152000"/>
            <a:ext cx="3836800" cy="16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51501" y="5604975"/>
            <a:ext cx="2970832" cy="122523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865631" y="5862083"/>
            <a:ext cx="5043973" cy="190509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500651" y="5198448"/>
            <a:ext cx="5686328" cy="245840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1166039" y="84844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521305" y="-450726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2236412" y="-392859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39"/>
          <p:cNvSpPr/>
          <p:nvPr/>
        </p:nvSpPr>
        <p:spPr>
          <a:xfrm rot="5400000">
            <a:off x="2152808" y="8942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428459" y="56593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1277041" y="6906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39"/>
          <p:cNvSpPr/>
          <p:nvPr/>
        </p:nvSpPr>
        <p:spPr>
          <a:xfrm rot="5400000">
            <a:off x="553508" y="48130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456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3795300" y="484367"/>
            <a:ext cx="460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subTitle" idx="1"/>
          </p:nvPr>
        </p:nvSpPr>
        <p:spPr>
          <a:xfrm>
            <a:off x="1051133" y="2193933"/>
            <a:ext cx="360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27" name="Google Shape;527;p40"/>
          <p:cNvSpPr txBox="1">
            <a:spLocks noGrp="1"/>
          </p:cNvSpPr>
          <p:nvPr>
            <p:ph type="subTitle" idx="2"/>
          </p:nvPr>
        </p:nvSpPr>
        <p:spPr>
          <a:xfrm>
            <a:off x="717567" y="3007200"/>
            <a:ext cx="5112000" cy="2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28" name="Google Shape;528;p40"/>
          <p:cNvSpPr txBox="1">
            <a:spLocks noGrp="1"/>
          </p:cNvSpPr>
          <p:nvPr>
            <p:ph type="subTitle" idx="3"/>
          </p:nvPr>
        </p:nvSpPr>
        <p:spPr>
          <a:xfrm>
            <a:off x="6878633" y="2193933"/>
            <a:ext cx="360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29" name="Google Shape;529;p40"/>
          <p:cNvSpPr txBox="1">
            <a:spLocks noGrp="1"/>
          </p:cNvSpPr>
          <p:nvPr>
            <p:ph type="subTitle" idx="4"/>
          </p:nvPr>
        </p:nvSpPr>
        <p:spPr>
          <a:xfrm>
            <a:off x="6362433" y="3007200"/>
            <a:ext cx="5112000" cy="2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30" name="Google Shape;530;p40"/>
          <p:cNvSpPr/>
          <p:nvPr/>
        </p:nvSpPr>
        <p:spPr>
          <a:xfrm rot="-10350985" flipH="1">
            <a:off x="8600207" y="-166361"/>
            <a:ext cx="4593245" cy="1556636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40"/>
          <p:cNvSpPr/>
          <p:nvPr/>
        </p:nvSpPr>
        <p:spPr>
          <a:xfrm flipH="1">
            <a:off x="11127768" y="1312832"/>
            <a:ext cx="218000" cy="21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40"/>
          <p:cNvSpPr/>
          <p:nvPr/>
        </p:nvSpPr>
        <p:spPr>
          <a:xfrm flipH="1">
            <a:off x="11970368" y="1767265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40"/>
          <p:cNvSpPr/>
          <p:nvPr/>
        </p:nvSpPr>
        <p:spPr>
          <a:xfrm flipH="1">
            <a:off x="8315535" y="25116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40"/>
          <p:cNvSpPr/>
          <p:nvPr/>
        </p:nvSpPr>
        <p:spPr>
          <a:xfrm flipH="1">
            <a:off x="9427168" y="719065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40"/>
          <p:cNvSpPr/>
          <p:nvPr/>
        </p:nvSpPr>
        <p:spPr>
          <a:xfrm>
            <a:off x="9558359" y="-132486"/>
            <a:ext cx="3356813" cy="138876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40"/>
          <p:cNvSpPr/>
          <p:nvPr/>
        </p:nvSpPr>
        <p:spPr>
          <a:xfrm rot="10800000" flipH="1">
            <a:off x="10237569" y="-280355"/>
            <a:ext cx="2742972" cy="1038632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749722" y="-231210"/>
            <a:ext cx="4593245" cy="1556636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40"/>
          <p:cNvSpPr/>
          <p:nvPr/>
        </p:nvSpPr>
        <p:spPr>
          <a:xfrm>
            <a:off x="1097961" y="1247981"/>
            <a:ext cx="218000" cy="21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40"/>
          <p:cNvSpPr/>
          <p:nvPr/>
        </p:nvSpPr>
        <p:spPr>
          <a:xfrm>
            <a:off x="342161" y="1702415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40"/>
          <p:cNvSpPr/>
          <p:nvPr/>
        </p:nvSpPr>
        <p:spPr>
          <a:xfrm>
            <a:off x="3996995" y="18631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40"/>
          <p:cNvSpPr/>
          <p:nvPr/>
        </p:nvSpPr>
        <p:spPr>
          <a:xfrm>
            <a:off x="2885361" y="654215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40"/>
          <p:cNvSpPr/>
          <p:nvPr/>
        </p:nvSpPr>
        <p:spPr>
          <a:xfrm flipH="1">
            <a:off x="-471443" y="-197335"/>
            <a:ext cx="3356813" cy="138876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536810" y="-345205"/>
            <a:ext cx="2742972" cy="1038632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0912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6211700" y="4589067"/>
            <a:ext cx="2783600" cy="12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3197028" y="1867000"/>
            <a:ext cx="2783600" cy="12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6211695" y="3741467"/>
            <a:ext cx="2783600" cy="8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3197028" y="1019400"/>
            <a:ext cx="2783600" cy="8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36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647034" y="5145934"/>
            <a:ext cx="4448705" cy="1711413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627718" y="5554141"/>
            <a:ext cx="5742337" cy="204144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41"/>
          <p:cNvSpPr/>
          <p:nvPr/>
        </p:nvSpPr>
        <p:spPr>
          <a:xfrm rot="5772258">
            <a:off x="9601248" y="-870727"/>
            <a:ext cx="2698005" cy="258019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41"/>
          <p:cNvSpPr/>
          <p:nvPr/>
        </p:nvSpPr>
        <p:spPr>
          <a:xfrm rot="707044">
            <a:off x="7052073" y="-507200"/>
            <a:ext cx="5743183" cy="1560773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41"/>
          <p:cNvSpPr/>
          <p:nvPr/>
        </p:nvSpPr>
        <p:spPr>
          <a:xfrm>
            <a:off x="7052134" y="-507403"/>
            <a:ext cx="5742281" cy="17115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41"/>
          <p:cNvSpPr/>
          <p:nvPr/>
        </p:nvSpPr>
        <p:spPr>
          <a:xfrm rot="855605">
            <a:off x="-814626" y="5334251"/>
            <a:ext cx="6564633" cy="217534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41"/>
          <p:cNvSpPr/>
          <p:nvPr/>
        </p:nvSpPr>
        <p:spPr>
          <a:xfrm rot="5400000">
            <a:off x="3324892" y="545935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521975" y="532594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2449125" y="525577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41"/>
          <p:cNvSpPr/>
          <p:nvPr/>
        </p:nvSpPr>
        <p:spPr>
          <a:xfrm rot="5400000">
            <a:off x="647025" y="447959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41"/>
          <p:cNvSpPr/>
          <p:nvPr/>
        </p:nvSpPr>
        <p:spPr>
          <a:xfrm rot="5400000">
            <a:off x="9559208" y="12864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41"/>
          <p:cNvSpPr/>
          <p:nvPr/>
        </p:nvSpPr>
        <p:spPr>
          <a:xfrm rot="5400000">
            <a:off x="7756292" y="11529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8683441" y="10828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41"/>
          <p:cNvSpPr/>
          <p:nvPr/>
        </p:nvSpPr>
        <p:spPr>
          <a:xfrm rot="5400000">
            <a:off x="6881341" y="3066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3901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>
            <a:spLocks noGrp="1"/>
          </p:cNvSpPr>
          <p:nvPr>
            <p:ph type="title"/>
          </p:nvPr>
        </p:nvSpPr>
        <p:spPr>
          <a:xfrm>
            <a:off x="2855933" y="2563933"/>
            <a:ext cx="6480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65" name="Google Shape;565;p42"/>
          <p:cNvSpPr txBox="1">
            <a:spLocks noGrp="1"/>
          </p:cNvSpPr>
          <p:nvPr>
            <p:ph type="subTitle" idx="1"/>
          </p:nvPr>
        </p:nvSpPr>
        <p:spPr>
          <a:xfrm>
            <a:off x="2856067" y="3676167"/>
            <a:ext cx="6480000" cy="6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66" name="Google Shape;566;p42"/>
          <p:cNvSpPr/>
          <p:nvPr/>
        </p:nvSpPr>
        <p:spPr>
          <a:xfrm rot="-5400000">
            <a:off x="-1373147" y="108704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42"/>
          <p:cNvSpPr/>
          <p:nvPr/>
        </p:nvSpPr>
        <p:spPr>
          <a:xfrm rot="-5400000">
            <a:off x="-2517625" y="2122984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42"/>
          <p:cNvSpPr/>
          <p:nvPr/>
        </p:nvSpPr>
        <p:spPr>
          <a:xfrm rot="5400000">
            <a:off x="516341" y="481437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42"/>
          <p:cNvSpPr/>
          <p:nvPr/>
        </p:nvSpPr>
        <p:spPr>
          <a:xfrm rot="5400000">
            <a:off x="804492" y="229629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42"/>
          <p:cNvSpPr/>
          <p:nvPr/>
        </p:nvSpPr>
        <p:spPr>
          <a:xfrm rot="5400000">
            <a:off x="-1002637" y="340299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42"/>
          <p:cNvSpPr/>
          <p:nvPr/>
        </p:nvSpPr>
        <p:spPr>
          <a:xfrm rot="5400000">
            <a:off x="1378541" y="1524108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42"/>
          <p:cNvSpPr/>
          <p:nvPr/>
        </p:nvSpPr>
        <p:spPr>
          <a:xfrm rot="5400000">
            <a:off x="2637925" y="2679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42"/>
          <p:cNvSpPr/>
          <p:nvPr/>
        </p:nvSpPr>
        <p:spPr>
          <a:xfrm rot="5400000">
            <a:off x="8154060" y="340818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42"/>
          <p:cNvSpPr/>
          <p:nvPr/>
        </p:nvSpPr>
        <p:spPr>
          <a:xfrm rot="5400000">
            <a:off x="9202601" y="3231725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42"/>
          <p:cNvSpPr/>
          <p:nvPr/>
        </p:nvSpPr>
        <p:spPr>
          <a:xfrm rot="-5400000">
            <a:off x="11544459" y="18556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42"/>
          <p:cNvSpPr/>
          <p:nvPr/>
        </p:nvSpPr>
        <p:spPr>
          <a:xfrm rot="-5400000">
            <a:off x="11169508" y="42873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42"/>
          <p:cNvSpPr/>
          <p:nvPr/>
        </p:nvSpPr>
        <p:spPr>
          <a:xfrm rot="-5400000">
            <a:off x="9362370" y="4432213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42"/>
          <p:cNvSpPr/>
          <p:nvPr/>
        </p:nvSpPr>
        <p:spPr>
          <a:xfrm rot="-5400000">
            <a:off x="10682259" y="51458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42"/>
          <p:cNvSpPr/>
          <p:nvPr/>
        </p:nvSpPr>
        <p:spPr>
          <a:xfrm rot="-5400000">
            <a:off x="9336075" y="65568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0743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3"/>
          <p:cNvSpPr txBox="1">
            <a:spLocks noGrp="1"/>
          </p:cNvSpPr>
          <p:nvPr>
            <p:ph type="title"/>
          </p:nvPr>
        </p:nvSpPr>
        <p:spPr>
          <a:xfrm>
            <a:off x="4194367" y="484367"/>
            <a:ext cx="380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82" name="Google Shape;582;p43"/>
          <p:cNvSpPr txBox="1">
            <a:spLocks noGrp="1"/>
          </p:cNvSpPr>
          <p:nvPr>
            <p:ph type="subTitle" idx="1"/>
          </p:nvPr>
        </p:nvSpPr>
        <p:spPr>
          <a:xfrm>
            <a:off x="4438588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83" name="Google Shape;583;p43"/>
          <p:cNvSpPr txBox="1">
            <a:spLocks noGrp="1"/>
          </p:cNvSpPr>
          <p:nvPr>
            <p:ph type="subTitle" idx="2"/>
          </p:nvPr>
        </p:nvSpPr>
        <p:spPr>
          <a:xfrm>
            <a:off x="4814588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84" name="Google Shape;584;p43"/>
          <p:cNvSpPr txBox="1">
            <a:spLocks noGrp="1"/>
          </p:cNvSpPr>
          <p:nvPr>
            <p:ph type="subTitle" idx="3"/>
          </p:nvPr>
        </p:nvSpPr>
        <p:spPr>
          <a:xfrm>
            <a:off x="879551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85" name="Google Shape;585;p43"/>
          <p:cNvSpPr txBox="1">
            <a:spLocks noGrp="1"/>
          </p:cNvSpPr>
          <p:nvPr>
            <p:ph type="subTitle" idx="4"/>
          </p:nvPr>
        </p:nvSpPr>
        <p:spPr>
          <a:xfrm>
            <a:off x="1255551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86" name="Google Shape;586;p43"/>
          <p:cNvSpPr txBox="1">
            <a:spLocks noGrp="1"/>
          </p:cNvSpPr>
          <p:nvPr>
            <p:ph type="subTitle" idx="5"/>
          </p:nvPr>
        </p:nvSpPr>
        <p:spPr>
          <a:xfrm>
            <a:off x="4438588" y="50860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87" name="Google Shape;587;p43"/>
          <p:cNvSpPr txBox="1">
            <a:spLocks noGrp="1"/>
          </p:cNvSpPr>
          <p:nvPr>
            <p:ph type="subTitle" idx="6"/>
          </p:nvPr>
        </p:nvSpPr>
        <p:spPr>
          <a:xfrm>
            <a:off x="4814588" y="55115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88" name="Google Shape;588;p43"/>
          <p:cNvSpPr txBox="1">
            <a:spLocks noGrp="1"/>
          </p:cNvSpPr>
          <p:nvPr>
            <p:ph type="subTitle" idx="7"/>
          </p:nvPr>
        </p:nvSpPr>
        <p:spPr>
          <a:xfrm>
            <a:off x="879551" y="50860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89" name="Google Shape;589;p43"/>
          <p:cNvSpPr txBox="1">
            <a:spLocks noGrp="1"/>
          </p:cNvSpPr>
          <p:nvPr>
            <p:ph type="subTitle" idx="8"/>
          </p:nvPr>
        </p:nvSpPr>
        <p:spPr>
          <a:xfrm>
            <a:off x="1255551" y="55115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90" name="Google Shape;590;p43"/>
          <p:cNvSpPr txBox="1">
            <a:spLocks noGrp="1"/>
          </p:cNvSpPr>
          <p:nvPr>
            <p:ph type="subTitle" idx="9"/>
          </p:nvPr>
        </p:nvSpPr>
        <p:spPr>
          <a:xfrm>
            <a:off x="7997621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91" name="Google Shape;591;p43"/>
          <p:cNvSpPr txBox="1">
            <a:spLocks noGrp="1"/>
          </p:cNvSpPr>
          <p:nvPr>
            <p:ph type="subTitle" idx="13"/>
          </p:nvPr>
        </p:nvSpPr>
        <p:spPr>
          <a:xfrm>
            <a:off x="8373621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92" name="Google Shape;592;p43"/>
          <p:cNvSpPr txBox="1">
            <a:spLocks noGrp="1"/>
          </p:cNvSpPr>
          <p:nvPr>
            <p:ph type="subTitle" idx="14"/>
          </p:nvPr>
        </p:nvSpPr>
        <p:spPr>
          <a:xfrm>
            <a:off x="7997621" y="50860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93" name="Google Shape;593;p43"/>
          <p:cNvSpPr txBox="1">
            <a:spLocks noGrp="1"/>
          </p:cNvSpPr>
          <p:nvPr>
            <p:ph type="subTitle" idx="15"/>
          </p:nvPr>
        </p:nvSpPr>
        <p:spPr>
          <a:xfrm>
            <a:off x="8373621" y="55115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594" name="Google Shape;594;p43"/>
          <p:cNvSpPr/>
          <p:nvPr/>
        </p:nvSpPr>
        <p:spPr>
          <a:xfrm>
            <a:off x="7449733" y="-279399"/>
            <a:ext cx="9186761" cy="1173337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43"/>
          <p:cNvSpPr/>
          <p:nvPr/>
        </p:nvSpPr>
        <p:spPr>
          <a:xfrm rot="10800000" flipH="1">
            <a:off x="9208433" y="-700201"/>
            <a:ext cx="3172419" cy="129613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43"/>
          <p:cNvSpPr/>
          <p:nvPr/>
        </p:nvSpPr>
        <p:spPr>
          <a:xfrm rot="-3279262">
            <a:off x="10535453" y="-1297344"/>
            <a:ext cx="1873092" cy="279174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43"/>
          <p:cNvSpPr/>
          <p:nvPr/>
        </p:nvSpPr>
        <p:spPr>
          <a:xfrm rot="10800000">
            <a:off x="8542655" y="15145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43"/>
          <p:cNvSpPr/>
          <p:nvPr/>
        </p:nvSpPr>
        <p:spPr>
          <a:xfrm rot="10800000">
            <a:off x="10872555" y="46649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43"/>
          <p:cNvSpPr/>
          <p:nvPr/>
        </p:nvSpPr>
        <p:spPr>
          <a:xfrm rot="10800000">
            <a:off x="10241421" y="985424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43"/>
          <p:cNvSpPr/>
          <p:nvPr/>
        </p:nvSpPr>
        <p:spPr>
          <a:xfrm flipH="1">
            <a:off x="-4445234" y="-280999"/>
            <a:ext cx="9186761" cy="1173337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43"/>
          <p:cNvSpPr/>
          <p:nvPr/>
        </p:nvSpPr>
        <p:spPr>
          <a:xfrm rot="10800000">
            <a:off x="-189594" y="-701801"/>
            <a:ext cx="3172419" cy="129613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43"/>
          <p:cNvSpPr/>
          <p:nvPr/>
        </p:nvSpPr>
        <p:spPr>
          <a:xfrm rot="3279262" flipH="1">
            <a:off x="-217286" y="-1298944"/>
            <a:ext cx="1873092" cy="279174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43"/>
          <p:cNvSpPr/>
          <p:nvPr/>
        </p:nvSpPr>
        <p:spPr>
          <a:xfrm rot="10800000" flipH="1">
            <a:off x="3430604" y="14985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43"/>
          <p:cNvSpPr/>
          <p:nvPr/>
        </p:nvSpPr>
        <p:spPr>
          <a:xfrm rot="10800000" flipH="1">
            <a:off x="1187504" y="46489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43"/>
          <p:cNvSpPr/>
          <p:nvPr/>
        </p:nvSpPr>
        <p:spPr>
          <a:xfrm rot="10800000" flipH="1">
            <a:off x="268404" y="140365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43"/>
          <p:cNvSpPr/>
          <p:nvPr/>
        </p:nvSpPr>
        <p:spPr>
          <a:xfrm rot="10800000" flipH="1">
            <a:off x="1818637" y="983824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43"/>
          <p:cNvSpPr/>
          <p:nvPr/>
        </p:nvSpPr>
        <p:spPr>
          <a:xfrm rot="10800000">
            <a:off x="11791655" y="140525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526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6759267" y="3454117"/>
            <a:ext cx="384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6759200" y="3843467"/>
            <a:ext cx="38464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586384" y="3454117"/>
            <a:ext cx="384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586400" y="3843467"/>
            <a:ext cx="38464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661228" y="-271407"/>
            <a:ext cx="5524917" cy="1882259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5"/>
          <p:cNvSpPr/>
          <p:nvPr/>
        </p:nvSpPr>
        <p:spPr>
          <a:xfrm>
            <a:off x="5083535" y="465299"/>
            <a:ext cx="218000" cy="21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5"/>
          <p:cNvSpPr/>
          <p:nvPr/>
        </p:nvSpPr>
        <p:spPr>
          <a:xfrm>
            <a:off x="790968" y="1118199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5"/>
          <p:cNvSpPr/>
          <p:nvPr/>
        </p:nvSpPr>
        <p:spPr>
          <a:xfrm>
            <a:off x="5891701" y="84456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3975801" y="333699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 flipH="1">
            <a:off x="-268036" y="-219469"/>
            <a:ext cx="4009803" cy="165883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 rot="10800000">
            <a:off x="-346148" y="-396104"/>
            <a:ext cx="3276581" cy="124067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 rot="-448972">
            <a:off x="7224298" y="5208301"/>
            <a:ext cx="5486652" cy="185941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 rot="10800000">
            <a:off x="6280948" y="6299264"/>
            <a:ext cx="218000" cy="21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 rot="10800000">
            <a:off x="11188448" y="5557964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 rot="10800000">
            <a:off x="7187681" y="555796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 rot="10800000">
            <a:off x="8003615" y="6342464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8368849" y="5368402"/>
            <a:ext cx="4009803" cy="165883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9180183" y="5963197"/>
            <a:ext cx="3276581" cy="124067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9459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"/>
          <p:cNvSpPr/>
          <p:nvPr/>
        </p:nvSpPr>
        <p:spPr>
          <a:xfrm rot="-5400000" flipH="1">
            <a:off x="9859551" y="3681389"/>
            <a:ext cx="3257661" cy="758308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44"/>
          <p:cNvSpPr/>
          <p:nvPr/>
        </p:nvSpPr>
        <p:spPr>
          <a:xfrm rot="-5399497">
            <a:off x="8729410" y="2563472"/>
            <a:ext cx="6020449" cy="90445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44"/>
          <p:cNvSpPr/>
          <p:nvPr/>
        </p:nvSpPr>
        <p:spPr>
          <a:xfrm rot="-5400440" flipH="1">
            <a:off x="8268809" y="2946989"/>
            <a:ext cx="6882276" cy="963896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44"/>
          <p:cNvSpPr txBox="1">
            <a:spLocks noGrp="1"/>
          </p:cNvSpPr>
          <p:nvPr>
            <p:ph type="subTitle" idx="1"/>
          </p:nvPr>
        </p:nvSpPr>
        <p:spPr>
          <a:xfrm>
            <a:off x="4438588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13" name="Google Shape;613;p44"/>
          <p:cNvSpPr txBox="1">
            <a:spLocks noGrp="1"/>
          </p:cNvSpPr>
          <p:nvPr>
            <p:ph type="subTitle" idx="2"/>
          </p:nvPr>
        </p:nvSpPr>
        <p:spPr>
          <a:xfrm>
            <a:off x="4814588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14" name="Google Shape;614;p44"/>
          <p:cNvSpPr txBox="1">
            <a:spLocks noGrp="1"/>
          </p:cNvSpPr>
          <p:nvPr>
            <p:ph type="subTitle" idx="3"/>
          </p:nvPr>
        </p:nvSpPr>
        <p:spPr>
          <a:xfrm>
            <a:off x="1082751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15" name="Google Shape;615;p44"/>
          <p:cNvSpPr txBox="1">
            <a:spLocks noGrp="1"/>
          </p:cNvSpPr>
          <p:nvPr>
            <p:ph type="subTitle" idx="4"/>
          </p:nvPr>
        </p:nvSpPr>
        <p:spPr>
          <a:xfrm>
            <a:off x="1458751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16" name="Google Shape;616;p44"/>
          <p:cNvSpPr txBox="1">
            <a:spLocks noGrp="1"/>
          </p:cNvSpPr>
          <p:nvPr>
            <p:ph type="subTitle" idx="5"/>
          </p:nvPr>
        </p:nvSpPr>
        <p:spPr>
          <a:xfrm>
            <a:off x="4438588" y="46796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17" name="Google Shape;617;p44"/>
          <p:cNvSpPr txBox="1">
            <a:spLocks noGrp="1"/>
          </p:cNvSpPr>
          <p:nvPr>
            <p:ph type="subTitle" idx="6"/>
          </p:nvPr>
        </p:nvSpPr>
        <p:spPr>
          <a:xfrm>
            <a:off x="4814588" y="51051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18" name="Google Shape;618;p44"/>
          <p:cNvSpPr txBox="1">
            <a:spLocks noGrp="1"/>
          </p:cNvSpPr>
          <p:nvPr>
            <p:ph type="subTitle" idx="7"/>
          </p:nvPr>
        </p:nvSpPr>
        <p:spPr>
          <a:xfrm>
            <a:off x="1082751" y="46796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19" name="Google Shape;619;p44"/>
          <p:cNvSpPr txBox="1">
            <a:spLocks noGrp="1"/>
          </p:cNvSpPr>
          <p:nvPr>
            <p:ph type="subTitle" idx="8"/>
          </p:nvPr>
        </p:nvSpPr>
        <p:spPr>
          <a:xfrm>
            <a:off x="1458751" y="51051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20" name="Google Shape;620;p44"/>
          <p:cNvSpPr txBox="1">
            <a:spLocks noGrp="1"/>
          </p:cNvSpPr>
          <p:nvPr>
            <p:ph type="subTitle" idx="9"/>
          </p:nvPr>
        </p:nvSpPr>
        <p:spPr>
          <a:xfrm>
            <a:off x="7794421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21" name="Google Shape;621;p44"/>
          <p:cNvSpPr txBox="1">
            <a:spLocks noGrp="1"/>
          </p:cNvSpPr>
          <p:nvPr>
            <p:ph type="subTitle" idx="13"/>
          </p:nvPr>
        </p:nvSpPr>
        <p:spPr>
          <a:xfrm>
            <a:off x="8170421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22" name="Google Shape;622;p44"/>
          <p:cNvSpPr txBox="1">
            <a:spLocks noGrp="1"/>
          </p:cNvSpPr>
          <p:nvPr>
            <p:ph type="subTitle" idx="14"/>
          </p:nvPr>
        </p:nvSpPr>
        <p:spPr>
          <a:xfrm>
            <a:off x="7794421" y="46796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23" name="Google Shape;623;p44"/>
          <p:cNvSpPr txBox="1">
            <a:spLocks noGrp="1"/>
          </p:cNvSpPr>
          <p:nvPr>
            <p:ph type="subTitle" idx="15"/>
          </p:nvPr>
        </p:nvSpPr>
        <p:spPr>
          <a:xfrm>
            <a:off x="8170421" y="51051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24" name="Google Shape;624;p44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25" name="Google Shape;625;p44"/>
          <p:cNvSpPr/>
          <p:nvPr/>
        </p:nvSpPr>
        <p:spPr>
          <a:xfrm>
            <a:off x="11135625" y="22512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44"/>
          <p:cNvSpPr/>
          <p:nvPr/>
        </p:nvSpPr>
        <p:spPr>
          <a:xfrm>
            <a:off x="11152641" y="6411008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44"/>
          <p:cNvSpPr/>
          <p:nvPr/>
        </p:nvSpPr>
        <p:spPr>
          <a:xfrm rot="10800000">
            <a:off x="11353641" y="19874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44"/>
          <p:cNvSpPr/>
          <p:nvPr/>
        </p:nvSpPr>
        <p:spPr>
          <a:xfrm>
            <a:off x="10587925" y="399632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44"/>
          <p:cNvSpPr/>
          <p:nvPr/>
        </p:nvSpPr>
        <p:spPr>
          <a:xfrm rot="5400000">
            <a:off x="-2053099" y="1426572"/>
            <a:ext cx="4448705" cy="807963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44"/>
          <p:cNvSpPr/>
          <p:nvPr/>
        </p:nvSpPr>
        <p:spPr>
          <a:xfrm rot="6392579" flipH="1">
            <a:off x="-2782127" y="452280"/>
            <a:ext cx="5477900" cy="1500704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44"/>
          <p:cNvSpPr/>
          <p:nvPr/>
        </p:nvSpPr>
        <p:spPr>
          <a:xfrm rot="5980549">
            <a:off x="-3167587" y="670442"/>
            <a:ext cx="6454173" cy="151284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44"/>
          <p:cNvSpPr/>
          <p:nvPr/>
        </p:nvSpPr>
        <p:spPr>
          <a:xfrm rot="10800000">
            <a:off x="153851" y="279730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44"/>
          <p:cNvSpPr/>
          <p:nvPr/>
        </p:nvSpPr>
        <p:spPr>
          <a:xfrm rot="10800000">
            <a:off x="481700" y="56275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44"/>
          <p:cNvSpPr/>
          <p:nvPr/>
        </p:nvSpPr>
        <p:spPr>
          <a:xfrm>
            <a:off x="444033" y="192133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44"/>
          <p:cNvSpPr/>
          <p:nvPr/>
        </p:nvSpPr>
        <p:spPr>
          <a:xfrm rot="10800000">
            <a:off x="2124817" y="-44082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2265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5"/>
          <p:cNvSpPr txBox="1">
            <a:spLocks noGrp="1"/>
          </p:cNvSpPr>
          <p:nvPr>
            <p:ph type="title"/>
          </p:nvPr>
        </p:nvSpPr>
        <p:spPr>
          <a:xfrm>
            <a:off x="1465251" y="1675900"/>
            <a:ext cx="2696400" cy="5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38" name="Google Shape;638;p45"/>
          <p:cNvSpPr txBox="1">
            <a:spLocks noGrp="1"/>
          </p:cNvSpPr>
          <p:nvPr>
            <p:ph type="subTitle" idx="1"/>
          </p:nvPr>
        </p:nvSpPr>
        <p:spPr>
          <a:xfrm>
            <a:off x="1465251" y="2098797"/>
            <a:ext cx="2696400" cy="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39" name="Google Shape;639;p45"/>
          <p:cNvSpPr txBox="1">
            <a:spLocks noGrp="1"/>
          </p:cNvSpPr>
          <p:nvPr>
            <p:ph type="title" idx="2"/>
          </p:nvPr>
        </p:nvSpPr>
        <p:spPr>
          <a:xfrm>
            <a:off x="8001951" y="1675900"/>
            <a:ext cx="2696400" cy="5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40" name="Google Shape;640;p45"/>
          <p:cNvSpPr txBox="1">
            <a:spLocks noGrp="1"/>
          </p:cNvSpPr>
          <p:nvPr>
            <p:ph type="subTitle" idx="3"/>
          </p:nvPr>
        </p:nvSpPr>
        <p:spPr>
          <a:xfrm>
            <a:off x="8001951" y="2098797"/>
            <a:ext cx="2696400" cy="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41" name="Google Shape;641;p45"/>
          <p:cNvSpPr txBox="1">
            <a:spLocks noGrp="1"/>
          </p:cNvSpPr>
          <p:nvPr>
            <p:ph type="title" idx="4"/>
          </p:nvPr>
        </p:nvSpPr>
        <p:spPr>
          <a:xfrm>
            <a:off x="1493651" y="4537600"/>
            <a:ext cx="2696400" cy="5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42" name="Google Shape;642;p45"/>
          <p:cNvSpPr txBox="1">
            <a:spLocks noGrp="1"/>
          </p:cNvSpPr>
          <p:nvPr>
            <p:ph type="subTitle" idx="5"/>
          </p:nvPr>
        </p:nvSpPr>
        <p:spPr>
          <a:xfrm>
            <a:off x="1493651" y="4960497"/>
            <a:ext cx="2696400" cy="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43" name="Google Shape;643;p45"/>
          <p:cNvSpPr txBox="1">
            <a:spLocks noGrp="1"/>
          </p:cNvSpPr>
          <p:nvPr>
            <p:ph type="title" idx="6"/>
          </p:nvPr>
        </p:nvSpPr>
        <p:spPr>
          <a:xfrm>
            <a:off x="8030351" y="4537600"/>
            <a:ext cx="2696400" cy="5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44" name="Google Shape;644;p45"/>
          <p:cNvSpPr txBox="1">
            <a:spLocks noGrp="1"/>
          </p:cNvSpPr>
          <p:nvPr>
            <p:ph type="subTitle" idx="7"/>
          </p:nvPr>
        </p:nvSpPr>
        <p:spPr>
          <a:xfrm>
            <a:off x="8030351" y="4960497"/>
            <a:ext cx="2696400" cy="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45" name="Google Shape;645;p45"/>
          <p:cNvSpPr txBox="1">
            <a:spLocks noGrp="1"/>
          </p:cNvSpPr>
          <p:nvPr>
            <p:ph type="title" idx="8"/>
          </p:nvPr>
        </p:nvSpPr>
        <p:spPr>
          <a:xfrm>
            <a:off x="4733600" y="3106751"/>
            <a:ext cx="2696400" cy="5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46" name="Google Shape;646;p45"/>
          <p:cNvSpPr txBox="1">
            <a:spLocks noGrp="1"/>
          </p:cNvSpPr>
          <p:nvPr>
            <p:ph type="subTitle" idx="9"/>
          </p:nvPr>
        </p:nvSpPr>
        <p:spPr>
          <a:xfrm>
            <a:off x="4733600" y="3529647"/>
            <a:ext cx="2696400" cy="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47" name="Google Shape;647;p45"/>
          <p:cNvSpPr/>
          <p:nvPr/>
        </p:nvSpPr>
        <p:spPr>
          <a:xfrm rot="-1518785" flipH="1">
            <a:off x="144295" y="-18181"/>
            <a:ext cx="2970832" cy="122523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45"/>
          <p:cNvSpPr/>
          <p:nvPr/>
        </p:nvSpPr>
        <p:spPr>
          <a:xfrm rot="-1519228" flipH="1">
            <a:off x="-669836" y="-955150"/>
            <a:ext cx="5043973" cy="190509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45"/>
          <p:cNvSpPr/>
          <p:nvPr/>
        </p:nvSpPr>
        <p:spPr>
          <a:xfrm rot="-1518617">
            <a:off x="-1304856" y="-844822"/>
            <a:ext cx="5686328" cy="245840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45"/>
          <p:cNvSpPr/>
          <p:nvPr/>
        </p:nvSpPr>
        <p:spPr>
          <a:xfrm>
            <a:off x="-970244" y="5473868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45"/>
          <p:cNvSpPr/>
          <p:nvPr/>
        </p:nvSpPr>
        <p:spPr>
          <a:xfrm rot="1432117" flipH="1">
            <a:off x="-1325510" y="5767891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45"/>
          <p:cNvSpPr/>
          <p:nvPr/>
        </p:nvSpPr>
        <p:spPr>
          <a:xfrm rot="855778">
            <a:off x="-2040618" y="5611889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45"/>
          <p:cNvSpPr txBox="1">
            <a:spLocks noGrp="1"/>
          </p:cNvSpPr>
          <p:nvPr>
            <p:ph type="title" idx="13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54" name="Google Shape;654;p45"/>
          <p:cNvSpPr/>
          <p:nvPr/>
        </p:nvSpPr>
        <p:spPr>
          <a:xfrm rot="5400000">
            <a:off x="3558459" y="2033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45"/>
          <p:cNvSpPr/>
          <p:nvPr/>
        </p:nvSpPr>
        <p:spPr>
          <a:xfrm rot="5400000">
            <a:off x="1342108" y="59562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45"/>
          <p:cNvSpPr/>
          <p:nvPr/>
        </p:nvSpPr>
        <p:spPr>
          <a:xfrm rot="-5400000">
            <a:off x="2682692" y="-208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45"/>
          <p:cNvSpPr/>
          <p:nvPr/>
        </p:nvSpPr>
        <p:spPr>
          <a:xfrm rot="5400000">
            <a:off x="467159" y="51098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5025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6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60" name="Google Shape;660;p46"/>
          <p:cNvSpPr txBox="1">
            <a:spLocks noGrp="1"/>
          </p:cNvSpPr>
          <p:nvPr>
            <p:ph type="title" idx="2"/>
          </p:nvPr>
        </p:nvSpPr>
        <p:spPr>
          <a:xfrm>
            <a:off x="1321167" y="2040600"/>
            <a:ext cx="27128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61" name="Google Shape;661;p46"/>
          <p:cNvSpPr txBox="1">
            <a:spLocks noGrp="1"/>
          </p:cNvSpPr>
          <p:nvPr>
            <p:ph type="subTitle" idx="1"/>
          </p:nvPr>
        </p:nvSpPr>
        <p:spPr>
          <a:xfrm>
            <a:off x="1321167" y="2645400"/>
            <a:ext cx="27128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62" name="Google Shape;662;p46"/>
          <p:cNvSpPr txBox="1">
            <a:spLocks noGrp="1"/>
          </p:cNvSpPr>
          <p:nvPr>
            <p:ph type="title" idx="3"/>
          </p:nvPr>
        </p:nvSpPr>
        <p:spPr>
          <a:xfrm>
            <a:off x="3030367" y="3951800"/>
            <a:ext cx="27128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63" name="Google Shape;663;p46"/>
          <p:cNvSpPr txBox="1">
            <a:spLocks noGrp="1"/>
          </p:cNvSpPr>
          <p:nvPr>
            <p:ph type="subTitle" idx="4"/>
          </p:nvPr>
        </p:nvSpPr>
        <p:spPr>
          <a:xfrm>
            <a:off x="3030367" y="4556600"/>
            <a:ext cx="27128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64" name="Google Shape;664;p46"/>
          <p:cNvSpPr txBox="1">
            <a:spLocks noGrp="1"/>
          </p:cNvSpPr>
          <p:nvPr>
            <p:ph type="title" idx="5"/>
          </p:nvPr>
        </p:nvSpPr>
        <p:spPr>
          <a:xfrm>
            <a:off x="8158033" y="2040600"/>
            <a:ext cx="27128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65" name="Google Shape;665;p46"/>
          <p:cNvSpPr txBox="1">
            <a:spLocks noGrp="1"/>
          </p:cNvSpPr>
          <p:nvPr>
            <p:ph type="subTitle" idx="6"/>
          </p:nvPr>
        </p:nvSpPr>
        <p:spPr>
          <a:xfrm>
            <a:off x="8158033" y="2645400"/>
            <a:ext cx="27128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66" name="Google Shape;666;p46"/>
          <p:cNvSpPr txBox="1">
            <a:spLocks noGrp="1"/>
          </p:cNvSpPr>
          <p:nvPr>
            <p:ph type="title" idx="7"/>
          </p:nvPr>
        </p:nvSpPr>
        <p:spPr>
          <a:xfrm>
            <a:off x="6448800" y="3951800"/>
            <a:ext cx="27128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67" name="Google Shape;667;p46"/>
          <p:cNvSpPr txBox="1">
            <a:spLocks noGrp="1"/>
          </p:cNvSpPr>
          <p:nvPr>
            <p:ph type="subTitle" idx="8"/>
          </p:nvPr>
        </p:nvSpPr>
        <p:spPr>
          <a:xfrm>
            <a:off x="6448800" y="4556600"/>
            <a:ext cx="27128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68" name="Google Shape;668;p46"/>
          <p:cNvSpPr txBox="1">
            <a:spLocks noGrp="1"/>
          </p:cNvSpPr>
          <p:nvPr>
            <p:ph type="title" idx="9"/>
          </p:nvPr>
        </p:nvSpPr>
        <p:spPr>
          <a:xfrm>
            <a:off x="4739567" y="2040600"/>
            <a:ext cx="27128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69" name="Google Shape;669;p46"/>
          <p:cNvSpPr txBox="1">
            <a:spLocks noGrp="1"/>
          </p:cNvSpPr>
          <p:nvPr>
            <p:ph type="subTitle" idx="13"/>
          </p:nvPr>
        </p:nvSpPr>
        <p:spPr>
          <a:xfrm>
            <a:off x="4739567" y="2645400"/>
            <a:ext cx="27128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70" name="Google Shape;670;p46"/>
          <p:cNvSpPr/>
          <p:nvPr/>
        </p:nvSpPr>
        <p:spPr>
          <a:xfrm>
            <a:off x="-819719" y="5413205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46"/>
          <p:cNvSpPr/>
          <p:nvPr/>
        </p:nvSpPr>
        <p:spPr>
          <a:xfrm rot="1432117" flipH="1">
            <a:off x="-1174986" y="5707227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46"/>
          <p:cNvSpPr/>
          <p:nvPr/>
        </p:nvSpPr>
        <p:spPr>
          <a:xfrm rot="855778">
            <a:off x="-1890094" y="5551225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46"/>
          <p:cNvSpPr/>
          <p:nvPr/>
        </p:nvSpPr>
        <p:spPr>
          <a:xfrm rot="5027361" flipH="1">
            <a:off x="11465099" y="5389462"/>
            <a:ext cx="2228005" cy="2130383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46"/>
          <p:cNvSpPr/>
          <p:nvPr/>
        </p:nvSpPr>
        <p:spPr>
          <a:xfrm rot="10093095" flipH="1">
            <a:off x="9360036" y="5931063"/>
            <a:ext cx="4743037" cy="128890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46"/>
          <p:cNvSpPr/>
          <p:nvPr/>
        </p:nvSpPr>
        <p:spPr>
          <a:xfrm rot="10800000" flipH="1">
            <a:off x="9360094" y="5806646"/>
            <a:ext cx="4742205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46"/>
          <p:cNvSpPr/>
          <p:nvPr/>
        </p:nvSpPr>
        <p:spPr>
          <a:xfrm rot="5400000">
            <a:off x="11458775" y="56638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46"/>
          <p:cNvSpPr/>
          <p:nvPr/>
        </p:nvSpPr>
        <p:spPr>
          <a:xfrm rot="5400000">
            <a:off x="1081125" y="57649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46"/>
          <p:cNvSpPr/>
          <p:nvPr/>
        </p:nvSpPr>
        <p:spPr>
          <a:xfrm rot="-5400000">
            <a:off x="10583008" y="54602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46"/>
          <p:cNvSpPr/>
          <p:nvPr/>
        </p:nvSpPr>
        <p:spPr>
          <a:xfrm rot="5400000">
            <a:off x="206175" y="49186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5999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7"/>
          <p:cNvSpPr txBox="1">
            <a:spLocks noGrp="1"/>
          </p:cNvSpPr>
          <p:nvPr>
            <p:ph type="title"/>
          </p:nvPr>
        </p:nvSpPr>
        <p:spPr>
          <a:xfrm>
            <a:off x="2057800" y="484367"/>
            <a:ext cx="807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82" name="Google Shape;682;p47"/>
          <p:cNvSpPr txBox="1">
            <a:spLocks noGrp="1"/>
          </p:cNvSpPr>
          <p:nvPr>
            <p:ph type="subTitle" idx="1"/>
          </p:nvPr>
        </p:nvSpPr>
        <p:spPr>
          <a:xfrm>
            <a:off x="6500843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83" name="Google Shape;683;p47"/>
          <p:cNvSpPr txBox="1">
            <a:spLocks noGrp="1"/>
          </p:cNvSpPr>
          <p:nvPr>
            <p:ph type="subTitle" idx="2"/>
          </p:nvPr>
        </p:nvSpPr>
        <p:spPr>
          <a:xfrm>
            <a:off x="6876751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84" name="Google Shape;684;p47"/>
          <p:cNvSpPr txBox="1">
            <a:spLocks noGrp="1"/>
          </p:cNvSpPr>
          <p:nvPr>
            <p:ph type="subTitle" idx="3"/>
          </p:nvPr>
        </p:nvSpPr>
        <p:spPr>
          <a:xfrm>
            <a:off x="2376351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85" name="Google Shape;685;p47"/>
          <p:cNvSpPr txBox="1">
            <a:spLocks noGrp="1"/>
          </p:cNvSpPr>
          <p:nvPr>
            <p:ph type="subTitle" idx="4"/>
          </p:nvPr>
        </p:nvSpPr>
        <p:spPr>
          <a:xfrm>
            <a:off x="2752500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86" name="Google Shape;686;p47"/>
          <p:cNvSpPr txBox="1">
            <a:spLocks noGrp="1"/>
          </p:cNvSpPr>
          <p:nvPr>
            <p:ph type="subTitle" idx="5"/>
          </p:nvPr>
        </p:nvSpPr>
        <p:spPr>
          <a:xfrm>
            <a:off x="6500800" y="50860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87" name="Google Shape;687;p47"/>
          <p:cNvSpPr txBox="1">
            <a:spLocks noGrp="1"/>
          </p:cNvSpPr>
          <p:nvPr>
            <p:ph type="subTitle" idx="6"/>
          </p:nvPr>
        </p:nvSpPr>
        <p:spPr>
          <a:xfrm>
            <a:off x="6876751" y="55115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88" name="Google Shape;688;p47"/>
          <p:cNvSpPr txBox="1">
            <a:spLocks noGrp="1"/>
          </p:cNvSpPr>
          <p:nvPr>
            <p:ph type="subTitle" idx="7"/>
          </p:nvPr>
        </p:nvSpPr>
        <p:spPr>
          <a:xfrm>
            <a:off x="2376351" y="50860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89" name="Google Shape;689;p47"/>
          <p:cNvSpPr txBox="1">
            <a:spLocks noGrp="1"/>
          </p:cNvSpPr>
          <p:nvPr>
            <p:ph type="subTitle" idx="8"/>
          </p:nvPr>
        </p:nvSpPr>
        <p:spPr>
          <a:xfrm>
            <a:off x="2752500" y="55115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690" name="Google Shape;690;p47"/>
          <p:cNvSpPr/>
          <p:nvPr/>
        </p:nvSpPr>
        <p:spPr>
          <a:xfrm rot="-5400000" flipH="1">
            <a:off x="-4129329" y="2922829"/>
            <a:ext cx="9186761" cy="1173337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47"/>
          <p:cNvSpPr/>
          <p:nvPr/>
        </p:nvSpPr>
        <p:spPr>
          <a:xfrm rot="5400000">
            <a:off x="-2561733" y="4131251"/>
            <a:ext cx="5695767" cy="156993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47"/>
          <p:cNvSpPr/>
          <p:nvPr/>
        </p:nvSpPr>
        <p:spPr>
          <a:xfrm rot="147" flipH="1">
            <a:off x="-535861" y="4240130"/>
            <a:ext cx="1873119" cy="279179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47"/>
          <p:cNvSpPr/>
          <p:nvPr/>
        </p:nvSpPr>
        <p:spPr>
          <a:xfrm rot="-5400000" flipH="1">
            <a:off x="1119281" y="515275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47"/>
          <p:cNvSpPr/>
          <p:nvPr/>
        </p:nvSpPr>
        <p:spPr>
          <a:xfrm rot="-5400000" flipH="1">
            <a:off x="502015" y="144665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47"/>
          <p:cNvSpPr/>
          <p:nvPr/>
        </p:nvSpPr>
        <p:spPr>
          <a:xfrm rot="-5400000" flipH="1">
            <a:off x="1265315" y="230785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47"/>
          <p:cNvSpPr/>
          <p:nvPr/>
        </p:nvSpPr>
        <p:spPr>
          <a:xfrm rot="5400000" flipH="1">
            <a:off x="7107590" y="2922829"/>
            <a:ext cx="9186761" cy="1173337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47"/>
          <p:cNvSpPr/>
          <p:nvPr/>
        </p:nvSpPr>
        <p:spPr>
          <a:xfrm rot="-5400000">
            <a:off x="9030987" y="1317811"/>
            <a:ext cx="5695767" cy="156993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47"/>
          <p:cNvSpPr/>
          <p:nvPr/>
        </p:nvSpPr>
        <p:spPr>
          <a:xfrm rot="-10799853" flipH="1">
            <a:off x="10827763" y="-12933"/>
            <a:ext cx="1873119" cy="279179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47"/>
          <p:cNvSpPr/>
          <p:nvPr/>
        </p:nvSpPr>
        <p:spPr>
          <a:xfrm rot="5400000" flipH="1">
            <a:off x="10473439" y="68250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47"/>
          <p:cNvSpPr/>
          <p:nvPr/>
        </p:nvSpPr>
        <p:spPr>
          <a:xfrm rot="5400000" flipH="1">
            <a:off x="10827739" y="164824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47"/>
          <p:cNvSpPr/>
          <p:nvPr/>
        </p:nvSpPr>
        <p:spPr>
          <a:xfrm rot="5400000" flipH="1">
            <a:off x="11445005" y="535434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47"/>
          <p:cNvSpPr/>
          <p:nvPr/>
        </p:nvSpPr>
        <p:spPr>
          <a:xfrm rot="5400000" flipH="1">
            <a:off x="10768505" y="457954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47"/>
          <p:cNvSpPr/>
          <p:nvPr/>
        </p:nvSpPr>
        <p:spPr>
          <a:xfrm rot="-5400000" flipH="1">
            <a:off x="1560381" y="620488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9542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8"/>
          <p:cNvSpPr txBox="1">
            <a:spLocks noGrp="1"/>
          </p:cNvSpPr>
          <p:nvPr>
            <p:ph type="title"/>
          </p:nvPr>
        </p:nvSpPr>
        <p:spPr>
          <a:xfrm flipH="1">
            <a:off x="1278669" y="2692967"/>
            <a:ext cx="5241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06" name="Google Shape;706;p48"/>
          <p:cNvSpPr txBox="1">
            <a:spLocks noGrp="1"/>
          </p:cNvSpPr>
          <p:nvPr>
            <p:ph type="subTitle" idx="1"/>
          </p:nvPr>
        </p:nvSpPr>
        <p:spPr>
          <a:xfrm flipH="1">
            <a:off x="1278787" y="3421033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20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707" name="Google Shape;707;p48"/>
          <p:cNvSpPr/>
          <p:nvPr/>
        </p:nvSpPr>
        <p:spPr>
          <a:xfrm rot="-132439" flipH="1">
            <a:off x="407828" y="-53222"/>
            <a:ext cx="6424955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48"/>
          <p:cNvSpPr/>
          <p:nvPr/>
        </p:nvSpPr>
        <p:spPr>
          <a:xfrm flipH="1">
            <a:off x="536613" y="-176902"/>
            <a:ext cx="3191505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48"/>
          <p:cNvSpPr/>
          <p:nvPr/>
        </p:nvSpPr>
        <p:spPr>
          <a:xfrm rot="10800000" flipH="1">
            <a:off x="-362816" y="-14504"/>
            <a:ext cx="2795864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48"/>
          <p:cNvSpPr/>
          <p:nvPr/>
        </p:nvSpPr>
        <p:spPr>
          <a:xfrm rot="10800000" flipH="1">
            <a:off x="536601" y="1448649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48"/>
          <p:cNvSpPr/>
          <p:nvPr/>
        </p:nvSpPr>
        <p:spPr>
          <a:xfrm rot="10800000" flipH="1">
            <a:off x="1537401" y="86408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48"/>
          <p:cNvSpPr/>
          <p:nvPr/>
        </p:nvSpPr>
        <p:spPr>
          <a:xfrm rot="10800000" flipH="1">
            <a:off x="3813001" y="401616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48"/>
          <p:cNvSpPr/>
          <p:nvPr/>
        </p:nvSpPr>
        <p:spPr>
          <a:xfrm rot="-10667561">
            <a:off x="407828" y="5858447"/>
            <a:ext cx="6424955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48"/>
          <p:cNvSpPr/>
          <p:nvPr/>
        </p:nvSpPr>
        <p:spPr>
          <a:xfrm rot="10800000">
            <a:off x="536613" y="5734796"/>
            <a:ext cx="3191505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48"/>
          <p:cNvSpPr/>
          <p:nvPr/>
        </p:nvSpPr>
        <p:spPr>
          <a:xfrm>
            <a:off x="-362816" y="5542150"/>
            <a:ext cx="2795864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48"/>
          <p:cNvSpPr/>
          <p:nvPr/>
        </p:nvSpPr>
        <p:spPr>
          <a:xfrm>
            <a:off x="536601" y="5266265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48"/>
          <p:cNvSpPr/>
          <p:nvPr/>
        </p:nvSpPr>
        <p:spPr>
          <a:xfrm>
            <a:off x="1537401" y="585083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48"/>
          <p:cNvSpPr/>
          <p:nvPr/>
        </p:nvSpPr>
        <p:spPr>
          <a:xfrm>
            <a:off x="3813001" y="6313299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48"/>
          <p:cNvSpPr/>
          <p:nvPr/>
        </p:nvSpPr>
        <p:spPr>
          <a:xfrm>
            <a:off x="6995568" y="642436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48"/>
          <p:cNvSpPr/>
          <p:nvPr/>
        </p:nvSpPr>
        <p:spPr>
          <a:xfrm rot="10800000" flipH="1">
            <a:off x="6995568" y="20414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437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9"/>
          <p:cNvSpPr txBox="1">
            <a:spLocks noGrp="1"/>
          </p:cNvSpPr>
          <p:nvPr>
            <p:ph type="title"/>
          </p:nvPr>
        </p:nvSpPr>
        <p:spPr>
          <a:xfrm flipH="1">
            <a:off x="1375233" y="1779075"/>
            <a:ext cx="4268000" cy="1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23" name="Google Shape;723;p49"/>
          <p:cNvSpPr txBox="1">
            <a:spLocks noGrp="1"/>
          </p:cNvSpPr>
          <p:nvPr>
            <p:ph type="subTitle" idx="1"/>
          </p:nvPr>
        </p:nvSpPr>
        <p:spPr>
          <a:xfrm flipH="1">
            <a:off x="1616024" y="3725725"/>
            <a:ext cx="4027200" cy="1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724" name="Google Shape;724;p49"/>
          <p:cNvSpPr/>
          <p:nvPr/>
        </p:nvSpPr>
        <p:spPr>
          <a:xfrm>
            <a:off x="0" y="0"/>
            <a:ext cx="593200" cy="593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49"/>
          <p:cNvSpPr/>
          <p:nvPr/>
        </p:nvSpPr>
        <p:spPr>
          <a:xfrm rot="-9281215">
            <a:off x="220401" y="5604975"/>
            <a:ext cx="2970832" cy="122523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6" name="Google Shape;726;p49"/>
          <p:cNvSpPr/>
          <p:nvPr/>
        </p:nvSpPr>
        <p:spPr>
          <a:xfrm rot="-9280772">
            <a:off x="-593729" y="5862083"/>
            <a:ext cx="5043973" cy="190509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7" name="Google Shape;727;p49"/>
          <p:cNvSpPr/>
          <p:nvPr/>
        </p:nvSpPr>
        <p:spPr>
          <a:xfrm rot="-9281383" flipH="1">
            <a:off x="-1228749" y="5198448"/>
            <a:ext cx="5686328" cy="245840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8" name="Google Shape;728;p49"/>
          <p:cNvSpPr/>
          <p:nvPr/>
        </p:nvSpPr>
        <p:spPr>
          <a:xfrm rot="10800000" flipH="1">
            <a:off x="-894137" y="10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49"/>
          <p:cNvSpPr/>
          <p:nvPr/>
        </p:nvSpPr>
        <p:spPr>
          <a:xfrm rot="9367883">
            <a:off x="-1249403" y="-450726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49"/>
          <p:cNvSpPr/>
          <p:nvPr/>
        </p:nvSpPr>
        <p:spPr>
          <a:xfrm rot="-1518617">
            <a:off x="-1323756" y="-1160355"/>
            <a:ext cx="5686328" cy="245840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49"/>
          <p:cNvSpPr/>
          <p:nvPr/>
        </p:nvSpPr>
        <p:spPr>
          <a:xfrm rot="5400000">
            <a:off x="1629241" y="13004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49"/>
          <p:cNvSpPr/>
          <p:nvPr/>
        </p:nvSpPr>
        <p:spPr>
          <a:xfrm rot="5400000">
            <a:off x="2936259" y="61284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49"/>
          <p:cNvSpPr/>
          <p:nvPr/>
        </p:nvSpPr>
        <p:spPr>
          <a:xfrm rot="-5400000">
            <a:off x="753475" y="10968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49"/>
          <p:cNvSpPr/>
          <p:nvPr/>
        </p:nvSpPr>
        <p:spPr>
          <a:xfrm rot="5400000">
            <a:off x="2061308" y="52821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1135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5671733" y="2692967"/>
            <a:ext cx="5241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37" name="Google Shape;737;p50"/>
          <p:cNvSpPr txBox="1">
            <a:spLocks noGrp="1"/>
          </p:cNvSpPr>
          <p:nvPr>
            <p:ph type="subTitle" idx="1"/>
          </p:nvPr>
        </p:nvSpPr>
        <p:spPr>
          <a:xfrm>
            <a:off x="6914816" y="3421033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2000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738" name="Google Shape;738;p50"/>
          <p:cNvSpPr/>
          <p:nvPr/>
        </p:nvSpPr>
        <p:spPr>
          <a:xfrm rot="10800000">
            <a:off x="5250017" y="5881165"/>
            <a:ext cx="5249311" cy="977032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50"/>
          <p:cNvSpPr/>
          <p:nvPr/>
        </p:nvSpPr>
        <p:spPr>
          <a:xfrm flipH="1">
            <a:off x="5252850" y="132"/>
            <a:ext cx="6835569" cy="1727905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50"/>
          <p:cNvSpPr/>
          <p:nvPr/>
        </p:nvSpPr>
        <p:spPr>
          <a:xfrm rot="10800000" flipH="1">
            <a:off x="6293352" y="5522235"/>
            <a:ext cx="7646707" cy="1335963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50"/>
          <p:cNvSpPr/>
          <p:nvPr/>
        </p:nvSpPr>
        <p:spPr>
          <a:xfrm rot="10800000" flipH="1">
            <a:off x="6684612" y="273"/>
            <a:ext cx="5507776" cy="1963783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50"/>
          <p:cNvSpPr/>
          <p:nvPr/>
        </p:nvSpPr>
        <p:spPr>
          <a:xfrm rot="10800000">
            <a:off x="7505048" y="653"/>
            <a:ext cx="4686864" cy="196354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50"/>
          <p:cNvSpPr/>
          <p:nvPr/>
        </p:nvSpPr>
        <p:spPr>
          <a:xfrm rot="10800000">
            <a:off x="6960777" y="5684627"/>
            <a:ext cx="5249473" cy="1173572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50"/>
          <p:cNvSpPr/>
          <p:nvPr/>
        </p:nvSpPr>
        <p:spPr>
          <a:xfrm rot="5400000">
            <a:off x="8703808" y="59777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50"/>
          <p:cNvSpPr/>
          <p:nvPr/>
        </p:nvSpPr>
        <p:spPr>
          <a:xfrm rot="5400000">
            <a:off x="7373625" y="12603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50"/>
          <p:cNvSpPr/>
          <p:nvPr/>
        </p:nvSpPr>
        <p:spPr>
          <a:xfrm rot="-5400000">
            <a:off x="7828041" y="57741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50"/>
          <p:cNvSpPr/>
          <p:nvPr/>
        </p:nvSpPr>
        <p:spPr>
          <a:xfrm rot="5400000">
            <a:off x="6498675" y="4139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1837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1"/>
          <p:cNvSpPr txBox="1">
            <a:spLocks noGrp="1"/>
          </p:cNvSpPr>
          <p:nvPr>
            <p:ph type="title"/>
          </p:nvPr>
        </p:nvSpPr>
        <p:spPr>
          <a:xfrm flipH="1">
            <a:off x="1278669" y="2692967"/>
            <a:ext cx="5241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50" name="Google Shape;750;p51"/>
          <p:cNvSpPr txBox="1">
            <a:spLocks noGrp="1"/>
          </p:cNvSpPr>
          <p:nvPr>
            <p:ph type="subTitle" idx="1"/>
          </p:nvPr>
        </p:nvSpPr>
        <p:spPr>
          <a:xfrm flipH="1">
            <a:off x="1278787" y="3421033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20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751" name="Google Shape;751;p51"/>
          <p:cNvSpPr/>
          <p:nvPr/>
        </p:nvSpPr>
        <p:spPr>
          <a:xfrm rot="-5911893" flipH="1">
            <a:off x="416701" y="-1010200"/>
            <a:ext cx="2239713" cy="2718752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2" name="Google Shape;752;p51"/>
          <p:cNvSpPr/>
          <p:nvPr/>
        </p:nvSpPr>
        <p:spPr>
          <a:xfrm rot="-515846" flipH="1">
            <a:off x="-533327" y="-428186"/>
            <a:ext cx="6478336" cy="131299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3" name="Google Shape;753;p51"/>
          <p:cNvSpPr/>
          <p:nvPr/>
        </p:nvSpPr>
        <p:spPr>
          <a:xfrm flipH="1">
            <a:off x="-564081" y="-416253"/>
            <a:ext cx="6541460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51"/>
          <p:cNvSpPr/>
          <p:nvPr/>
        </p:nvSpPr>
        <p:spPr>
          <a:xfrm>
            <a:off x="-367163" y="5518385"/>
            <a:ext cx="4494043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51"/>
          <p:cNvSpPr/>
          <p:nvPr/>
        </p:nvSpPr>
        <p:spPr>
          <a:xfrm rot="1067063" flipH="1">
            <a:off x="-742072" y="5759039"/>
            <a:ext cx="5571133" cy="160159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51"/>
          <p:cNvSpPr/>
          <p:nvPr/>
        </p:nvSpPr>
        <p:spPr>
          <a:xfrm rot="626416">
            <a:off x="-1795646" y="5634892"/>
            <a:ext cx="6535775" cy="163603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7" name="Google Shape;757;p51"/>
          <p:cNvSpPr/>
          <p:nvPr/>
        </p:nvSpPr>
        <p:spPr>
          <a:xfrm rot="5400000">
            <a:off x="2766492" y="58020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51"/>
          <p:cNvSpPr/>
          <p:nvPr/>
        </p:nvSpPr>
        <p:spPr>
          <a:xfrm rot="1364436">
            <a:off x="2777028" y="717890"/>
            <a:ext cx="131416" cy="13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51"/>
          <p:cNvSpPr/>
          <p:nvPr/>
        </p:nvSpPr>
        <p:spPr>
          <a:xfrm rot="-5400000">
            <a:off x="1890725" y="55984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51"/>
          <p:cNvSpPr/>
          <p:nvPr/>
        </p:nvSpPr>
        <p:spPr>
          <a:xfrm rot="1359618">
            <a:off x="1671890" y="1131690"/>
            <a:ext cx="218031" cy="21803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9101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2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63" name="Google Shape;763;p52"/>
          <p:cNvSpPr txBox="1">
            <a:spLocks noGrp="1"/>
          </p:cNvSpPr>
          <p:nvPr>
            <p:ph type="subTitle" idx="1"/>
          </p:nvPr>
        </p:nvSpPr>
        <p:spPr>
          <a:xfrm>
            <a:off x="6846567" y="2363367"/>
            <a:ext cx="43000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764" name="Google Shape;764;p52"/>
          <p:cNvSpPr/>
          <p:nvPr/>
        </p:nvSpPr>
        <p:spPr>
          <a:xfrm rot="10800000" flipH="1">
            <a:off x="-525579" y="-63415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52"/>
          <p:cNvSpPr/>
          <p:nvPr/>
        </p:nvSpPr>
        <p:spPr>
          <a:xfrm rot="9367883">
            <a:off x="-880845" y="-598986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52"/>
          <p:cNvSpPr/>
          <p:nvPr/>
        </p:nvSpPr>
        <p:spPr>
          <a:xfrm rot="9944222" flipH="1">
            <a:off x="-1595952" y="-541118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52"/>
          <p:cNvSpPr/>
          <p:nvPr/>
        </p:nvSpPr>
        <p:spPr>
          <a:xfrm rot="3327864">
            <a:off x="3630962" y="335883"/>
            <a:ext cx="218021" cy="2180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52"/>
          <p:cNvSpPr/>
          <p:nvPr/>
        </p:nvSpPr>
        <p:spPr>
          <a:xfrm rot="3326249">
            <a:off x="2054231" y="1281810"/>
            <a:ext cx="131147" cy="131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52"/>
          <p:cNvSpPr/>
          <p:nvPr/>
        </p:nvSpPr>
        <p:spPr>
          <a:xfrm rot="-7473751">
            <a:off x="2777815" y="697639"/>
            <a:ext cx="131147" cy="131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52"/>
          <p:cNvSpPr/>
          <p:nvPr/>
        </p:nvSpPr>
        <p:spPr>
          <a:xfrm rot="3327864">
            <a:off x="870215" y="1049458"/>
            <a:ext cx="218021" cy="2180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6425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2657600" y="1872617"/>
            <a:ext cx="687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3996800" y="3184049"/>
            <a:ext cx="4198400" cy="1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74" name="Google Shape;774;p53"/>
          <p:cNvSpPr/>
          <p:nvPr/>
        </p:nvSpPr>
        <p:spPr>
          <a:xfrm>
            <a:off x="1373634" y="5280236"/>
            <a:ext cx="9445233" cy="1577729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5816666"/>
            <a:ext cx="12192468" cy="104280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53"/>
          <p:cNvSpPr/>
          <p:nvPr/>
        </p:nvSpPr>
        <p:spPr>
          <a:xfrm rot="6479671">
            <a:off x="7274120" y="-1905314"/>
            <a:ext cx="2003465" cy="468113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53"/>
          <p:cNvSpPr/>
          <p:nvPr/>
        </p:nvSpPr>
        <p:spPr>
          <a:xfrm>
            <a:off x="1" y="-223233"/>
            <a:ext cx="12192468" cy="1108664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53"/>
          <p:cNvSpPr/>
          <p:nvPr/>
        </p:nvSpPr>
        <p:spPr>
          <a:xfrm>
            <a:off x="0" y="-223233"/>
            <a:ext cx="12192104" cy="121577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53"/>
          <p:cNvSpPr/>
          <p:nvPr/>
        </p:nvSpPr>
        <p:spPr>
          <a:xfrm>
            <a:off x="1" y="5889248"/>
            <a:ext cx="12191587" cy="96920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53"/>
          <p:cNvSpPr/>
          <p:nvPr/>
        </p:nvSpPr>
        <p:spPr>
          <a:xfrm rot="5400000">
            <a:off x="10969041" y="56712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53"/>
          <p:cNvSpPr/>
          <p:nvPr/>
        </p:nvSpPr>
        <p:spPr>
          <a:xfrm rot="5400000">
            <a:off x="3701292" y="58344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8709075" y="55398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3" name="Google Shape;783;p53"/>
          <p:cNvSpPr/>
          <p:nvPr/>
        </p:nvSpPr>
        <p:spPr>
          <a:xfrm rot="5400000">
            <a:off x="561308" y="52177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4" name="Google Shape;784;p53"/>
          <p:cNvSpPr/>
          <p:nvPr/>
        </p:nvSpPr>
        <p:spPr>
          <a:xfrm rot="5400000">
            <a:off x="9644275" y="10888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5" name="Google Shape;785;p53"/>
          <p:cNvSpPr/>
          <p:nvPr/>
        </p:nvSpPr>
        <p:spPr>
          <a:xfrm rot="5400000">
            <a:off x="7841359" y="9553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6" name="Google Shape;786;p53"/>
          <p:cNvSpPr/>
          <p:nvPr/>
        </p:nvSpPr>
        <p:spPr>
          <a:xfrm rot="5400000">
            <a:off x="3362108" y="8854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826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8109436" y="-157720"/>
            <a:ext cx="4272457" cy="220151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6"/>
          <p:cNvSpPr/>
          <p:nvPr/>
        </p:nvSpPr>
        <p:spPr>
          <a:xfrm rot="10800000">
            <a:off x="9287568" y="-96892"/>
            <a:ext cx="3227363" cy="137895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10665847" y="-549076"/>
            <a:ext cx="2457908" cy="115904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6"/>
          <p:cNvSpPr/>
          <p:nvPr/>
        </p:nvSpPr>
        <p:spPr>
          <a:xfrm rot="10800000">
            <a:off x="9629517" y="61099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6"/>
          <p:cNvSpPr/>
          <p:nvPr/>
        </p:nvSpPr>
        <p:spPr>
          <a:xfrm rot="10800000">
            <a:off x="10902867" y="92954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6"/>
          <p:cNvSpPr/>
          <p:nvPr/>
        </p:nvSpPr>
        <p:spPr>
          <a:xfrm rot="10800000">
            <a:off x="11930567" y="2109245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9044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4"/>
          <p:cNvSpPr/>
          <p:nvPr/>
        </p:nvSpPr>
        <p:spPr>
          <a:xfrm rot="10800000">
            <a:off x="9734634" y="84732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54"/>
          <p:cNvSpPr/>
          <p:nvPr/>
        </p:nvSpPr>
        <p:spPr>
          <a:xfrm rot="-9367883" flipH="1">
            <a:off x="9142295" y="-450839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54"/>
          <p:cNvSpPr/>
          <p:nvPr/>
        </p:nvSpPr>
        <p:spPr>
          <a:xfrm rot="-9944222">
            <a:off x="9255515" y="-392971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54"/>
          <p:cNvSpPr/>
          <p:nvPr/>
        </p:nvSpPr>
        <p:spPr>
          <a:xfrm rot="5027361" flipH="1">
            <a:off x="10317632" y="5352378"/>
            <a:ext cx="2228005" cy="2130383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54"/>
          <p:cNvSpPr/>
          <p:nvPr/>
        </p:nvSpPr>
        <p:spPr>
          <a:xfrm rot="10093095" flipH="1">
            <a:off x="8212570" y="5893980"/>
            <a:ext cx="4743037" cy="128890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54"/>
          <p:cNvSpPr/>
          <p:nvPr/>
        </p:nvSpPr>
        <p:spPr>
          <a:xfrm rot="10800000" flipH="1">
            <a:off x="8212627" y="5769562"/>
            <a:ext cx="4742205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54"/>
          <p:cNvSpPr txBox="1">
            <a:spLocks noGrp="1"/>
          </p:cNvSpPr>
          <p:nvPr>
            <p:ph type="title"/>
          </p:nvPr>
        </p:nvSpPr>
        <p:spPr>
          <a:xfrm>
            <a:off x="6548800" y="1779067"/>
            <a:ext cx="42680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95" name="Google Shape;795;p54"/>
          <p:cNvSpPr txBox="1">
            <a:spLocks noGrp="1"/>
          </p:cNvSpPr>
          <p:nvPr>
            <p:ph type="subTitle" idx="1"/>
          </p:nvPr>
        </p:nvSpPr>
        <p:spPr>
          <a:xfrm>
            <a:off x="6548809" y="3725725"/>
            <a:ext cx="4027200" cy="1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796" name="Google Shape;796;p54"/>
          <p:cNvSpPr/>
          <p:nvPr/>
        </p:nvSpPr>
        <p:spPr>
          <a:xfrm rot="5400000">
            <a:off x="10294841" y="57660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4"/>
          <p:cNvSpPr/>
          <p:nvPr/>
        </p:nvSpPr>
        <p:spPr>
          <a:xfrm rot="5400000">
            <a:off x="9759292" y="106887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4"/>
          <p:cNvSpPr/>
          <p:nvPr/>
        </p:nvSpPr>
        <p:spPr>
          <a:xfrm rot="-5400000">
            <a:off x="9419075" y="55624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54"/>
          <p:cNvSpPr/>
          <p:nvPr/>
        </p:nvSpPr>
        <p:spPr>
          <a:xfrm rot="5400000">
            <a:off x="8884341" y="22252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970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7259003" y="5381793"/>
            <a:ext cx="4859476" cy="1491228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55"/>
          <p:cNvSpPr/>
          <p:nvPr/>
        </p:nvSpPr>
        <p:spPr>
          <a:xfrm>
            <a:off x="8277133" y="5178220"/>
            <a:ext cx="3915624" cy="16948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55"/>
          <p:cNvSpPr/>
          <p:nvPr/>
        </p:nvSpPr>
        <p:spPr>
          <a:xfrm flipH="1">
            <a:off x="8860410" y="5178098"/>
            <a:ext cx="3331639" cy="1694897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6255733" y="2563933"/>
            <a:ext cx="47244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6255828" y="3676167"/>
            <a:ext cx="4724400" cy="6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8989714" y="29852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8397374" y="-505719"/>
            <a:ext cx="4205268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8510593" y="-447851"/>
            <a:ext cx="4807155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9" name="Google Shape;809;p55"/>
          <p:cNvSpPr/>
          <p:nvPr/>
        </p:nvSpPr>
        <p:spPr>
          <a:xfrm rot="5400000">
            <a:off x="10762241" y="10374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55"/>
          <p:cNvSpPr/>
          <p:nvPr/>
        </p:nvSpPr>
        <p:spPr>
          <a:xfrm rot="5400000">
            <a:off x="8006592" y="64848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9886475" y="8338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2" name="Google Shape;812;p55"/>
          <p:cNvSpPr/>
          <p:nvPr/>
        </p:nvSpPr>
        <p:spPr>
          <a:xfrm rot="5400000">
            <a:off x="7131641" y="56385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90864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6"/>
          <p:cNvSpPr txBox="1">
            <a:spLocks noGrp="1"/>
          </p:cNvSpPr>
          <p:nvPr>
            <p:ph type="title"/>
          </p:nvPr>
        </p:nvSpPr>
        <p:spPr>
          <a:xfrm>
            <a:off x="3591800" y="484367"/>
            <a:ext cx="500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15" name="Google Shape;815;p56"/>
          <p:cNvSpPr txBox="1">
            <a:spLocks noGrp="1"/>
          </p:cNvSpPr>
          <p:nvPr>
            <p:ph type="subTitle" idx="1"/>
          </p:nvPr>
        </p:nvSpPr>
        <p:spPr>
          <a:xfrm>
            <a:off x="6207803" y="1886533"/>
            <a:ext cx="406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16" name="Google Shape;816;p56"/>
          <p:cNvSpPr txBox="1">
            <a:spLocks noGrp="1"/>
          </p:cNvSpPr>
          <p:nvPr>
            <p:ph type="subTitle" idx="2"/>
          </p:nvPr>
        </p:nvSpPr>
        <p:spPr>
          <a:xfrm>
            <a:off x="6611301" y="2312033"/>
            <a:ext cx="3253200" cy="13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17" name="Google Shape;817;p56"/>
          <p:cNvSpPr txBox="1">
            <a:spLocks noGrp="1"/>
          </p:cNvSpPr>
          <p:nvPr>
            <p:ph type="subTitle" idx="3"/>
          </p:nvPr>
        </p:nvSpPr>
        <p:spPr>
          <a:xfrm>
            <a:off x="1923784" y="1886533"/>
            <a:ext cx="406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18" name="Google Shape;818;p56"/>
          <p:cNvSpPr txBox="1">
            <a:spLocks noGrp="1"/>
          </p:cNvSpPr>
          <p:nvPr>
            <p:ph type="subTitle" idx="4"/>
          </p:nvPr>
        </p:nvSpPr>
        <p:spPr>
          <a:xfrm>
            <a:off x="2327584" y="2312033"/>
            <a:ext cx="3253200" cy="13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19" name="Google Shape;819;p56"/>
          <p:cNvSpPr txBox="1">
            <a:spLocks noGrp="1"/>
          </p:cNvSpPr>
          <p:nvPr>
            <p:ph type="subTitle" idx="5"/>
          </p:nvPr>
        </p:nvSpPr>
        <p:spPr>
          <a:xfrm>
            <a:off x="6207749" y="4213533"/>
            <a:ext cx="406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20" name="Google Shape;820;p56"/>
          <p:cNvSpPr txBox="1">
            <a:spLocks noGrp="1"/>
          </p:cNvSpPr>
          <p:nvPr>
            <p:ph type="subTitle" idx="6"/>
          </p:nvPr>
        </p:nvSpPr>
        <p:spPr>
          <a:xfrm>
            <a:off x="6611301" y="4639032"/>
            <a:ext cx="3253200" cy="13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21" name="Google Shape;821;p56"/>
          <p:cNvSpPr txBox="1">
            <a:spLocks noGrp="1"/>
          </p:cNvSpPr>
          <p:nvPr>
            <p:ph type="subTitle" idx="7"/>
          </p:nvPr>
        </p:nvSpPr>
        <p:spPr>
          <a:xfrm>
            <a:off x="1923784" y="4213533"/>
            <a:ext cx="406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22" name="Google Shape;822;p56"/>
          <p:cNvSpPr txBox="1">
            <a:spLocks noGrp="1"/>
          </p:cNvSpPr>
          <p:nvPr>
            <p:ph type="subTitle" idx="8"/>
          </p:nvPr>
        </p:nvSpPr>
        <p:spPr>
          <a:xfrm>
            <a:off x="2327584" y="4639032"/>
            <a:ext cx="3253200" cy="13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23" name="Google Shape;823;p56"/>
          <p:cNvSpPr/>
          <p:nvPr/>
        </p:nvSpPr>
        <p:spPr>
          <a:xfrm rot="-5532439" flipH="1">
            <a:off x="-2726736" y="3096232"/>
            <a:ext cx="6424955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6"/>
          <p:cNvSpPr/>
          <p:nvPr/>
        </p:nvSpPr>
        <p:spPr>
          <a:xfrm rot="-5400000" flipH="1">
            <a:off x="-1110025" y="3768575"/>
            <a:ext cx="3191505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6"/>
          <p:cNvSpPr/>
          <p:nvPr/>
        </p:nvSpPr>
        <p:spPr>
          <a:xfrm rot="5400000" flipH="1">
            <a:off x="-734683" y="4850699"/>
            <a:ext cx="2795864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6"/>
          <p:cNvSpPr/>
          <p:nvPr/>
        </p:nvSpPr>
        <p:spPr>
          <a:xfrm rot="5400000" flipH="1">
            <a:off x="1467168" y="5877249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6"/>
          <p:cNvSpPr/>
          <p:nvPr/>
        </p:nvSpPr>
        <p:spPr>
          <a:xfrm rot="5400000" flipH="1">
            <a:off x="882601" y="487644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6"/>
          <p:cNvSpPr/>
          <p:nvPr/>
        </p:nvSpPr>
        <p:spPr>
          <a:xfrm rot="5400000" flipH="1">
            <a:off x="420135" y="2600849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6"/>
          <p:cNvSpPr/>
          <p:nvPr/>
        </p:nvSpPr>
        <p:spPr>
          <a:xfrm rot="5400000" flipH="1">
            <a:off x="611001" y="33094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6"/>
          <p:cNvSpPr/>
          <p:nvPr/>
        </p:nvSpPr>
        <p:spPr>
          <a:xfrm rot="5267561" flipH="1">
            <a:off x="8493765" y="2549425"/>
            <a:ext cx="6424955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6"/>
          <p:cNvSpPr/>
          <p:nvPr/>
        </p:nvSpPr>
        <p:spPr>
          <a:xfrm rot="5400000" flipH="1">
            <a:off x="10110506" y="1629753"/>
            <a:ext cx="3191505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6"/>
          <p:cNvSpPr/>
          <p:nvPr/>
        </p:nvSpPr>
        <p:spPr>
          <a:xfrm rot="-5400000" flipH="1">
            <a:off x="10130804" y="517380"/>
            <a:ext cx="2795864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6"/>
          <p:cNvSpPr/>
          <p:nvPr/>
        </p:nvSpPr>
        <p:spPr>
          <a:xfrm rot="-5400000" flipH="1">
            <a:off x="10593617" y="678099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6"/>
          <p:cNvSpPr/>
          <p:nvPr/>
        </p:nvSpPr>
        <p:spPr>
          <a:xfrm rot="-5400000" flipH="1">
            <a:off x="11178184" y="167889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6"/>
          <p:cNvSpPr/>
          <p:nvPr/>
        </p:nvSpPr>
        <p:spPr>
          <a:xfrm rot="-5400000" flipH="1">
            <a:off x="11640651" y="3954499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6"/>
          <p:cNvSpPr/>
          <p:nvPr/>
        </p:nvSpPr>
        <p:spPr>
          <a:xfrm rot="-5400000" flipH="1">
            <a:off x="11362984" y="613799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8862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7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39" name="Google Shape;839;p57"/>
          <p:cNvSpPr txBox="1">
            <a:spLocks noGrp="1"/>
          </p:cNvSpPr>
          <p:nvPr>
            <p:ph type="title" idx="2"/>
          </p:nvPr>
        </p:nvSpPr>
        <p:spPr>
          <a:xfrm>
            <a:off x="794500" y="2419200"/>
            <a:ext cx="339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40" name="Google Shape;840;p57"/>
          <p:cNvSpPr txBox="1">
            <a:spLocks noGrp="1"/>
          </p:cNvSpPr>
          <p:nvPr>
            <p:ph type="subTitle" idx="1"/>
          </p:nvPr>
        </p:nvSpPr>
        <p:spPr>
          <a:xfrm>
            <a:off x="1088100" y="3042971"/>
            <a:ext cx="30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41" name="Google Shape;841;p57"/>
          <p:cNvSpPr txBox="1">
            <a:spLocks noGrp="1"/>
          </p:cNvSpPr>
          <p:nvPr>
            <p:ph type="title" idx="3"/>
          </p:nvPr>
        </p:nvSpPr>
        <p:spPr>
          <a:xfrm>
            <a:off x="7993133" y="2419200"/>
            <a:ext cx="339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42" name="Google Shape;842;p57"/>
          <p:cNvSpPr txBox="1">
            <a:spLocks noGrp="1"/>
          </p:cNvSpPr>
          <p:nvPr>
            <p:ph type="subTitle" idx="4"/>
          </p:nvPr>
        </p:nvSpPr>
        <p:spPr>
          <a:xfrm>
            <a:off x="7993133" y="3042972"/>
            <a:ext cx="30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43" name="Google Shape;843;p57"/>
          <p:cNvSpPr txBox="1">
            <a:spLocks noGrp="1"/>
          </p:cNvSpPr>
          <p:nvPr>
            <p:ph type="title" idx="5"/>
          </p:nvPr>
        </p:nvSpPr>
        <p:spPr>
          <a:xfrm>
            <a:off x="794500" y="4273733"/>
            <a:ext cx="339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44" name="Google Shape;844;p57"/>
          <p:cNvSpPr txBox="1">
            <a:spLocks noGrp="1"/>
          </p:cNvSpPr>
          <p:nvPr>
            <p:ph type="subTitle" idx="6"/>
          </p:nvPr>
        </p:nvSpPr>
        <p:spPr>
          <a:xfrm>
            <a:off x="1088100" y="4897504"/>
            <a:ext cx="30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45" name="Google Shape;845;p57"/>
          <p:cNvSpPr txBox="1">
            <a:spLocks noGrp="1"/>
          </p:cNvSpPr>
          <p:nvPr>
            <p:ph type="title" idx="7"/>
          </p:nvPr>
        </p:nvSpPr>
        <p:spPr>
          <a:xfrm>
            <a:off x="7993133" y="4273733"/>
            <a:ext cx="339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46" name="Google Shape;846;p57"/>
          <p:cNvSpPr txBox="1">
            <a:spLocks noGrp="1"/>
          </p:cNvSpPr>
          <p:nvPr>
            <p:ph type="subTitle" idx="8"/>
          </p:nvPr>
        </p:nvSpPr>
        <p:spPr>
          <a:xfrm>
            <a:off x="7993133" y="4897503"/>
            <a:ext cx="30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47" name="Google Shape;847;p57"/>
          <p:cNvSpPr/>
          <p:nvPr/>
        </p:nvSpPr>
        <p:spPr>
          <a:xfrm rot="10800000" flipH="1">
            <a:off x="50570" y="5832845"/>
            <a:ext cx="3340017" cy="1024987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7"/>
          <p:cNvSpPr/>
          <p:nvPr/>
        </p:nvSpPr>
        <p:spPr>
          <a:xfrm flipH="1">
            <a:off x="8190315" y="1"/>
            <a:ext cx="3459660" cy="91268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7"/>
          <p:cNvSpPr/>
          <p:nvPr/>
        </p:nvSpPr>
        <p:spPr>
          <a:xfrm>
            <a:off x="8843178" y="0"/>
            <a:ext cx="5039673" cy="1248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7"/>
          <p:cNvSpPr/>
          <p:nvPr/>
        </p:nvSpPr>
        <p:spPr>
          <a:xfrm flipH="1">
            <a:off x="-7" y="5693134"/>
            <a:ext cx="2691040" cy="116507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7"/>
          <p:cNvSpPr/>
          <p:nvPr/>
        </p:nvSpPr>
        <p:spPr>
          <a:xfrm>
            <a:off x="-1" y="5693048"/>
            <a:ext cx="2290565" cy="116479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7"/>
          <p:cNvSpPr/>
          <p:nvPr/>
        </p:nvSpPr>
        <p:spPr>
          <a:xfrm flipH="1">
            <a:off x="9283203" y="0"/>
            <a:ext cx="3459768" cy="1096317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7"/>
          <p:cNvSpPr/>
          <p:nvPr/>
        </p:nvSpPr>
        <p:spPr>
          <a:xfrm rot="5400000">
            <a:off x="11831908" y="13715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7"/>
          <p:cNvSpPr/>
          <p:nvPr/>
        </p:nvSpPr>
        <p:spPr>
          <a:xfrm rot="5400000">
            <a:off x="1319392" y="62797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7"/>
          <p:cNvSpPr/>
          <p:nvPr/>
        </p:nvSpPr>
        <p:spPr>
          <a:xfrm rot="-5400000">
            <a:off x="10911208" y="10731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7"/>
          <p:cNvSpPr/>
          <p:nvPr/>
        </p:nvSpPr>
        <p:spPr>
          <a:xfrm rot="5400000">
            <a:off x="444441" y="54334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7429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8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59" name="Google Shape;859;p58"/>
          <p:cNvSpPr txBox="1">
            <a:spLocks noGrp="1"/>
          </p:cNvSpPr>
          <p:nvPr>
            <p:ph type="subTitle" idx="1"/>
          </p:nvPr>
        </p:nvSpPr>
        <p:spPr>
          <a:xfrm>
            <a:off x="4438609" y="31247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60" name="Google Shape;860;p58"/>
          <p:cNvSpPr txBox="1">
            <a:spLocks noGrp="1"/>
          </p:cNvSpPr>
          <p:nvPr>
            <p:ph type="subTitle" idx="2"/>
          </p:nvPr>
        </p:nvSpPr>
        <p:spPr>
          <a:xfrm>
            <a:off x="4643609" y="3550233"/>
            <a:ext cx="290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61" name="Google Shape;861;p58"/>
          <p:cNvSpPr txBox="1">
            <a:spLocks noGrp="1"/>
          </p:cNvSpPr>
          <p:nvPr>
            <p:ph type="subTitle" idx="3"/>
          </p:nvPr>
        </p:nvSpPr>
        <p:spPr>
          <a:xfrm>
            <a:off x="1055751" y="31247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62" name="Google Shape;862;p58"/>
          <p:cNvSpPr txBox="1">
            <a:spLocks noGrp="1"/>
          </p:cNvSpPr>
          <p:nvPr>
            <p:ph type="subTitle" idx="4"/>
          </p:nvPr>
        </p:nvSpPr>
        <p:spPr>
          <a:xfrm>
            <a:off x="1260751" y="3550233"/>
            <a:ext cx="290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63" name="Google Shape;863;p58"/>
          <p:cNvSpPr txBox="1">
            <a:spLocks noGrp="1"/>
          </p:cNvSpPr>
          <p:nvPr>
            <p:ph type="subTitle" idx="5"/>
          </p:nvPr>
        </p:nvSpPr>
        <p:spPr>
          <a:xfrm>
            <a:off x="7821433" y="31247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64" name="Google Shape;864;p58"/>
          <p:cNvSpPr txBox="1">
            <a:spLocks noGrp="1"/>
          </p:cNvSpPr>
          <p:nvPr>
            <p:ph type="subTitle" idx="6"/>
          </p:nvPr>
        </p:nvSpPr>
        <p:spPr>
          <a:xfrm>
            <a:off x="8026433" y="3550233"/>
            <a:ext cx="290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65" name="Google Shape;865;p58"/>
          <p:cNvSpPr/>
          <p:nvPr/>
        </p:nvSpPr>
        <p:spPr>
          <a:xfrm rot="10800000">
            <a:off x="3375055" y="5647098"/>
            <a:ext cx="7238608" cy="1346469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8"/>
          <p:cNvSpPr/>
          <p:nvPr/>
        </p:nvSpPr>
        <p:spPr>
          <a:xfrm rot="5400000">
            <a:off x="4145232" y="3805446"/>
            <a:ext cx="1923040" cy="4751756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8"/>
          <p:cNvSpPr/>
          <p:nvPr/>
        </p:nvSpPr>
        <p:spPr>
          <a:xfrm>
            <a:off x="4910600" y="5894167"/>
            <a:ext cx="2842800" cy="164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8"/>
          <p:cNvSpPr/>
          <p:nvPr/>
        </p:nvSpPr>
        <p:spPr>
          <a:xfrm rot="10800000" flipH="1">
            <a:off x="5291584" y="542909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8"/>
          <p:cNvSpPr/>
          <p:nvPr/>
        </p:nvSpPr>
        <p:spPr>
          <a:xfrm rot="10800000" flipH="1">
            <a:off x="7895235" y="607221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8"/>
          <p:cNvSpPr/>
          <p:nvPr/>
        </p:nvSpPr>
        <p:spPr>
          <a:xfrm rot="10800000" flipH="1">
            <a:off x="1689617" y="602899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8"/>
          <p:cNvSpPr/>
          <p:nvPr/>
        </p:nvSpPr>
        <p:spPr>
          <a:xfrm rot="10800000" flipH="1">
            <a:off x="10800035" y="633721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8"/>
          <p:cNvSpPr/>
          <p:nvPr/>
        </p:nvSpPr>
        <p:spPr>
          <a:xfrm rot="10800000" flipH="1">
            <a:off x="8674417" y="646879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8"/>
          <p:cNvSpPr/>
          <p:nvPr/>
        </p:nvSpPr>
        <p:spPr>
          <a:xfrm rot="10800000" flipH="1">
            <a:off x="2647568" y="547231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6418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9"/>
          <p:cNvSpPr/>
          <p:nvPr/>
        </p:nvSpPr>
        <p:spPr>
          <a:xfrm rot="-5911893" flipH="1">
            <a:off x="-477699" y="-1010200"/>
            <a:ext cx="2239713" cy="2718752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9"/>
          <p:cNvSpPr/>
          <p:nvPr/>
        </p:nvSpPr>
        <p:spPr>
          <a:xfrm rot="-515846" flipH="1">
            <a:off x="-2353327" y="-428186"/>
            <a:ext cx="6478336" cy="131299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9"/>
          <p:cNvSpPr/>
          <p:nvPr/>
        </p:nvSpPr>
        <p:spPr>
          <a:xfrm flipH="1">
            <a:off x="-2384081" y="-416253"/>
            <a:ext cx="6541460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9"/>
          <p:cNvSpPr txBox="1">
            <a:spLocks noGrp="1"/>
          </p:cNvSpPr>
          <p:nvPr>
            <p:ph type="title"/>
          </p:nvPr>
        </p:nvSpPr>
        <p:spPr>
          <a:xfrm flipH="1">
            <a:off x="1857741" y="2700367"/>
            <a:ext cx="2696400" cy="5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79" name="Google Shape;879;p59"/>
          <p:cNvSpPr txBox="1">
            <a:spLocks noGrp="1"/>
          </p:cNvSpPr>
          <p:nvPr>
            <p:ph type="subTitle" idx="1"/>
          </p:nvPr>
        </p:nvSpPr>
        <p:spPr>
          <a:xfrm flipH="1">
            <a:off x="1857741" y="3123264"/>
            <a:ext cx="2696400" cy="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80" name="Google Shape;880;p59"/>
          <p:cNvSpPr txBox="1">
            <a:spLocks noGrp="1"/>
          </p:cNvSpPr>
          <p:nvPr>
            <p:ph type="title" idx="2"/>
          </p:nvPr>
        </p:nvSpPr>
        <p:spPr>
          <a:xfrm flipH="1">
            <a:off x="4747816" y="4639200"/>
            <a:ext cx="2696400" cy="5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81" name="Google Shape;881;p59"/>
          <p:cNvSpPr txBox="1">
            <a:spLocks noGrp="1"/>
          </p:cNvSpPr>
          <p:nvPr>
            <p:ph type="subTitle" idx="3"/>
          </p:nvPr>
        </p:nvSpPr>
        <p:spPr>
          <a:xfrm flipH="1">
            <a:off x="4747816" y="5062097"/>
            <a:ext cx="2696400" cy="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82" name="Google Shape;882;p59"/>
          <p:cNvSpPr txBox="1">
            <a:spLocks noGrp="1"/>
          </p:cNvSpPr>
          <p:nvPr>
            <p:ph type="title" idx="4"/>
          </p:nvPr>
        </p:nvSpPr>
        <p:spPr>
          <a:xfrm flipH="1">
            <a:off x="7637859" y="2700351"/>
            <a:ext cx="2696400" cy="5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83" name="Google Shape;883;p59"/>
          <p:cNvSpPr txBox="1">
            <a:spLocks noGrp="1"/>
          </p:cNvSpPr>
          <p:nvPr>
            <p:ph type="subTitle" idx="5"/>
          </p:nvPr>
        </p:nvSpPr>
        <p:spPr>
          <a:xfrm flipH="1">
            <a:off x="7637859" y="3123247"/>
            <a:ext cx="2696400" cy="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84" name="Google Shape;884;p59"/>
          <p:cNvSpPr/>
          <p:nvPr/>
        </p:nvSpPr>
        <p:spPr>
          <a:xfrm rot="4888107" flipH="1">
            <a:off x="1516172" y="5517983"/>
            <a:ext cx="2239713" cy="2718752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9"/>
          <p:cNvSpPr/>
          <p:nvPr/>
        </p:nvSpPr>
        <p:spPr>
          <a:xfrm rot="-9922098" flipH="1">
            <a:off x="-1619824" y="5796630"/>
            <a:ext cx="6478160" cy="131300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9"/>
          <p:cNvSpPr/>
          <p:nvPr/>
        </p:nvSpPr>
        <p:spPr>
          <a:xfrm rot="-10346708" flipH="1">
            <a:off x="-1003189" y="5971483"/>
            <a:ext cx="6540965" cy="1413405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9"/>
          <p:cNvSpPr txBox="1">
            <a:spLocks noGrp="1"/>
          </p:cNvSpPr>
          <p:nvPr>
            <p:ph type="title" idx="6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88" name="Google Shape;888;p59"/>
          <p:cNvSpPr/>
          <p:nvPr/>
        </p:nvSpPr>
        <p:spPr>
          <a:xfrm rot="5400000">
            <a:off x="1595975" y="11254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9"/>
          <p:cNvSpPr/>
          <p:nvPr/>
        </p:nvSpPr>
        <p:spPr>
          <a:xfrm rot="5400000">
            <a:off x="1594959" y="59562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9"/>
          <p:cNvSpPr/>
          <p:nvPr/>
        </p:nvSpPr>
        <p:spPr>
          <a:xfrm rot="-5400000">
            <a:off x="720208" y="9218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9"/>
          <p:cNvSpPr/>
          <p:nvPr/>
        </p:nvSpPr>
        <p:spPr>
          <a:xfrm rot="5400000">
            <a:off x="720008" y="51098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53224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60"/>
          <p:cNvSpPr txBox="1">
            <a:spLocks noGrp="1"/>
          </p:cNvSpPr>
          <p:nvPr>
            <p:ph type="title"/>
          </p:nvPr>
        </p:nvSpPr>
        <p:spPr>
          <a:xfrm>
            <a:off x="3429000" y="484367"/>
            <a:ext cx="533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94" name="Google Shape;894;p60"/>
          <p:cNvSpPr txBox="1">
            <a:spLocks noGrp="1"/>
          </p:cNvSpPr>
          <p:nvPr>
            <p:ph type="subTitle" idx="1"/>
          </p:nvPr>
        </p:nvSpPr>
        <p:spPr>
          <a:xfrm>
            <a:off x="6788467" y="5059600"/>
            <a:ext cx="2940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95" name="Google Shape;895;p60"/>
          <p:cNvSpPr txBox="1">
            <a:spLocks noGrp="1"/>
          </p:cNvSpPr>
          <p:nvPr>
            <p:ph type="subTitle" idx="2"/>
          </p:nvPr>
        </p:nvSpPr>
        <p:spPr>
          <a:xfrm>
            <a:off x="6597600" y="5453000"/>
            <a:ext cx="3317600" cy="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96" name="Google Shape;896;p60"/>
          <p:cNvSpPr txBox="1">
            <a:spLocks noGrp="1"/>
          </p:cNvSpPr>
          <p:nvPr>
            <p:ph type="subTitle" idx="3"/>
          </p:nvPr>
        </p:nvSpPr>
        <p:spPr>
          <a:xfrm>
            <a:off x="2534933" y="5059600"/>
            <a:ext cx="267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97" name="Google Shape;897;p60"/>
          <p:cNvSpPr txBox="1">
            <a:spLocks noGrp="1"/>
          </p:cNvSpPr>
          <p:nvPr>
            <p:ph type="subTitle" idx="4"/>
          </p:nvPr>
        </p:nvSpPr>
        <p:spPr>
          <a:xfrm>
            <a:off x="2400667" y="5453000"/>
            <a:ext cx="2940800" cy="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98" name="Google Shape;898;p60"/>
          <p:cNvSpPr/>
          <p:nvPr/>
        </p:nvSpPr>
        <p:spPr>
          <a:xfrm rot="-5400000">
            <a:off x="-916396" y="795506"/>
            <a:ext cx="3747565" cy="1597404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60"/>
          <p:cNvSpPr/>
          <p:nvPr/>
        </p:nvSpPr>
        <p:spPr>
          <a:xfrm rot="-5400000">
            <a:off x="-1709133" y="1512887"/>
            <a:ext cx="3814196" cy="100214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60"/>
          <p:cNvSpPr/>
          <p:nvPr/>
        </p:nvSpPr>
        <p:spPr>
          <a:xfrm rot="5400000">
            <a:off x="622641" y="15943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60"/>
          <p:cNvSpPr/>
          <p:nvPr/>
        </p:nvSpPr>
        <p:spPr>
          <a:xfrm rot="5400000">
            <a:off x="-659844" y="278259"/>
            <a:ext cx="2654147" cy="1405347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60"/>
          <p:cNvSpPr/>
          <p:nvPr/>
        </p:nvSpPr>
        <p:spPr>
          <a:xfrm rot="5400000">
            <a:off x="1238492" y="13322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60"/>
          <p:cNvSpPr/>
          <p:nvPr/>
        </p:nvSpPr>
        <p:spPr>
          <a:xfrm rot="-5400000">
            <a:off x="359008" y="37896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60"/>
          <p:cNvSpPr/>
          <p:nvPr/>
        </p:nvSpPr>
        <p:spPr>
          <a:xfrm rot="5400000">
            <a:off x="9450063" y="4348942"/>
            <a:ext cx="3747565" cy="1597404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60"/>
          <p:cNvSpPr/>
          <p:nvPr/>
        </p:nvSpPr>
        <p:spPr>
          <a:xfrm rot="5400000">
            <a:off x="10176170" y="4226817"/>
            <a:ext cx="3814196" cy="100214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60"/>
          <p:cNvSpPr/>
          <p:nvPr/>
        </p:nvSpPr>
        <p:spPr>
          <a:xfrm rot="-5400000">
            <a:off x="11440592" y="49295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60"/>
          <p:cNvSpPr/>
          <p:nvPr/>
        </p:nvSpPr>
        <p:spPr>
          <a:xfrm rot="-5400000">
            <a:off x="10286931" y="5058245"/>
            <a:ext cx="2654147" cy="1405347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60"/>
          <p:cNvSpPr/>
          <p:nvPr/>
        </p:nvSpPr>
        <p:spPr>
          <a:xfrm rot="-5400000">
            <a:off x="10911541" y="52779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60"/>
          <p:cNvSpPr/>
          <p:nvPr/>
        </p:nvSpPr>
        <p:spPr>
          <a:xfrm rot="5400000">
            <a:off x="11791025" y="28205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60"/>
          <p:cNvSpPr/>
          <p:nvPr/>
        </p:nvSpPr>
        <p:spPr>
          <a:xfrm rot="-5400000">
            <a:off x="10054859" y="62412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60"/>
          <p:cNvSpPr/>
          <p:nvPr/>
        </p:nvSpPr>
        <p:spPr>
          <a:xfrm rot="5400000">
            <a:off x="2008375" y="2826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765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1"/>
          <p:cNvSpPr txBox="1">
            <a:spLocks noGrp="1"/>
          </p:cNvSpPr>
          <p:nvPr>
            <p:ph type="title"/>
          </p:nvPr>
        </p:nvSpPr>
        <p:spPr>
          <a:xfrm>
            <a:off x="3506600" y="1319033"/>
            <a:ext cx="51788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914" name="Google Shape;914;p61"/>
          <p:cNvSpPr txBox="1">
            <a:spLocks noGrp="1"/>
          </p:cNvSpPr>
          <p:nvPr>
            <p:ph type="subTitle" idx="1"/>
          </p:nvPr>
        </p:nvSpPr>
        <p:spPr>
          <a:xfrm>
            <a:off x="4058153" y="2359484"/>
            <a:ext cx="4089200" cy="1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915" name="Google Shape;915;p61"/>
          <p:cNvSpPr txBox="1">
            <a:spLocks noGrp="1"/>
          </p:cNvSpPr>
          <p:nvPr>
            <p:ph type="subTitle" idx="2"/>
          </p:nvPr>
        </p:nvSpPr>
        <p:spPr>
          <a:xfrm>
            <a:off x="3569187" y="5168667"/>
            <a:ext cx="5053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67">
                <a:solidFill>
                  <a:schemeClr val="dk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916" name="Google Shape;916;p61"/>
          <p:cNvSpPr txBox="1"/>
          <p:nvPr/>
        </p:nvSpPr>
        <p:spPr>
          <a:xfrm>
            <a:off x="3899187" y="4361051"/>
            <a:ext cx="4393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4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lang="en" sz="14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7" name="Google Shape;917;p61"/>
          <p:cNvSpPr/>
          <p:nvPr/>
        </p:nvSpPr>
        <p:spPr>
          <a:xfrm rot="-5538951">
            <a:off x="-3432716" y="1373291"/>
            <a:ext cx="8510679" cy="1768005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61"/>
          <p:cNvSpPr/>
          <p:nvPr/>
        </p:nvSpPr>
        <p:spPr>
          <a:xfrm rot="5400000" flipH="1">
            <a:off x="-1421008" y="3655685"/>
            <a:ext cx="4797367" cy="2049775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61"/>
          <p:cNvSpPr/>
          <p:nvPr/>
        </p:nvSpPr>
        <p:spPr>
          <a:xfrm rot="5400000" flipH="1">
            <a:off x="-836683" y="5184206"/>
            <a:ext cx="2698400" cy="1428633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61"/>
          <p:cNvSpPr/>
          <p:nvPr/>
        </p:nvSpPr>
        <p:spPr>
          <a:xfrm>
            <a:off x="1029067" y="367666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61"/>
          <p:cNvSpPr/>
          <p:nvPr/>
        </p:nvSpPr>
        <p:spPr>
          <a:xfrm>
            <a:off x="2071067" y="4603400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61"/>
          <p:cNvSpPr/>
          <p:nvPr/>
        </p:nvSpPr>
        <p:spPr>
          <a:xfrm>
            <a:off x="1072467" y="140176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61"/>
          <p:cNvSpPr/>
          <p:nvPr/>
        </p:nvSpPr>
        <p:spPr>
          <a:xfrm>
            <a:off x="1559533" y="4735000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61"/>
          <p:cNvSpPr/>
          <p:nvPr/>
        </p:nvSpPr>
        <p:spPr>
          <a:xfrm>
            <a:off x="501984" y="95586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5" name="Google Shape;925;p61"/>
          <p:cNvGrpSpPr/>
          <p:nvPr/>
        </p:nvGrpSpPr>
        <p:grpSpPr>
          <a:xfrm rot="10800000">
            <a:off x="10261125" y="-297584"/>
            <a:ext cx="2235171" cy="9278023"/>
            <a:chOff x="-174456" y="-1522725"/>
            <a:chExt cx="1676378" cy="6958517"/>
          </a:xfrm>
        </p:grpSpPr>
        <p:sp>
          <p:nvSpPr>
            <p:cNvPr id="926" name="Google Shape;926;p61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avLst/>
              <a:gdLst/>
              <a:ahLst/>
              <a:cxnLst/>
              <a:rect l="l" t="t" r="r" b="b"/>
              <a:pathLst>
                <a:path w="79484" h="14785" extrusionOk="0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61"/>
            <p:cNvSpPr/>
            <p:nvPr/>
          </p:nvSpPr>
          <p:spPr>
            <a:xfrm rot="5400000" flipH="1">
              <a:off x="-1065756" y="2741763"/>
              <a:ext cx="3598025" cy="1537331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61"/>
            <p:cNvSpPr/>
            <p:nvPr/>
          </p:nvSpPr>
          <p:spPr>
            <a:xfrm rot="5400000" flipH="1">
              <a:off x="-627512" y="3888154"/>
              <a:ext cx="2023800" cy="1071475"/>
            </a:xfrm>
            <a:custGeom>
              <a:avLst/>
              <a:gdLst/>
              <a:ahLst/>
              <a:cxnLst/>
              <a:rect l="l" t="t" r="r" b="b"/>
              <a:pathLst>
                <a:path w="80952" h="42859" extrusionOk="0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9" name="Google Shape;929;p61"/>
          <p:cNvSpPr/>
          <p:nvPr/>
        </p:nvSpPr>
        <p:spPr>
          <a:xfrm rot="10800000" flipH="1">
            <a:off x="10642200" y="3813900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61"/>
          <p:cNvSpPr/>
          <p:nvPr/>
        </p:nvSpPr>
        <p:spPr>
          <a:xfrm rot="10800000" flipH="1">
            <a:off x="11109400" y="2633533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61"/>
          <p:cNvSpPr/>
          <p:nvPr/>
        </p:nvSpPr>
        <p:spPr>
          <a:xfrm rot="10800000" flipH="1">
            <a:off x="10576600" y="57162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61"/>
          <p:cNvSpPr/>
          <p:nvPr/>
        </p:nvSpPr>
        <p:spPr>
          <a:xfrm rot="10800000" flipH="1">
            <a:off x="10261133" y="2303700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61"/>
          <p:cNvSpPr/>
          <p:nvPr/>
        </p:nvSpPr>
        <p:spPr>
          <a:xfrm rot="10800000" flipH="1">
            <a:off x="11065984" y="59893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352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3"/>
          <p:cNvSpPr txBox="1">
            <a:spLocks noGrp="1"/>
          </p:cNvSpPr>
          <p:nvPr>
            <p:ph type="title"/>
          </p:nvPr>
        </p:nvSpPr>
        <p:spPr>
          <a:xfrm>
            <a:off x="4141267" y="484367"/>
            <a:ext cx="390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946" name="Google Shape;946;p63"/>
          <p:cNvSpPr txBox="1">
            <a:spLocks noGrp="1"/>
          </p:cNvSpPr>
          <p:nvPr>
            <p:ph type="subTitle" idx="1"/>
          </p:nvPr>
        </p:nvSpPr>
        <p:spPr>
          <a:xfrm>
            <a:off x="1013700" y="2047267"/>
            <a:ext cx="267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947" name="Google Shape;947;p63"/>
          <p:cNvSpPr txBox="1">
            <a:spLocks noGrp="1"/>
          </p:cNvSpPr>
          <p:nvPr>
            <p:ph type="subTitle" idx="2"/>
          </p:nvPr>
        </p:nvSpPr>
        <p:spPr>
          <a:xfrm>
            <a:off x="720000" y="2860533"/>
            <a:ext cx="5112000" cy="2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948" name="Google Shape;948;p63"/>
          <p:cNvSpPr txBox="1">
            <a:spLocks noGrp="1"/>
          </p:cNvSpPr>
          <p:nvPr>
            <p:ph type="subTitle" idx="3"/>
          </p:nvPr>
        </p:nvSpPr>
        <p:spPr>
          <a:xfrm>
            <a:off x="6085600" y="2047267"/>
            <a:ext cx="267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949" name="Google Shape;949;p63"/>
          <p:cNvSpPr txBox="1">
            <a:spLocks noGrp="1"/>
          </p:cNvSpPr>
          <p:nvPr>
            <p:ph type="subTitle" idx="4"/>
          </p:nvPr>
        </p:nvSpPr>
        <p:spPr>
          <a:xfrm>
            <a:off x="5920800" y="2860533"/>
            <a:ext cx="5112000" cy="2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950" name="Google Shape;950;p63"/>
          <p:cNvSpPr/>
          <p:nvPr/>
        </p:nvSpPr>
        <p:spPr>
          <a:xfrm>
            <a:off x="8109436" y="-157720"/>
            <a:ext cx="4272457" cy="220151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63"/>
          <p:cNvSpPr/>
          <p:nvPr/>
        </p:nvSpPr>
        <p:spPr>
          <a:xfrm rot="10800000">
            <a:off x="9287568" y="-96892"/>
            <a:ext cx="3227363" cy="137895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63"/>
          <p:cNvSpPr/>
          <p:nvPr/>
        </p:nvSpPr>
        <p:spPr>
          <a:xfrm rot="10484947" flipH="1">
            <a:off x="10665847" y="-549076"/>
            <a:ext cx="2457908" cy="115904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63"/>
          <p:cNvSpPr/>
          <p:nvPr/>
        </p:nvSpPr>
        <p:spPr>
          <a:xfrm rot="10800000">
            <a:off x="9629517" y="61099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63"/>
          <p:cNvSpPr/>
          <p:nvPr/>
        </p:nvSpPr>
        <p:spPr>
          <a:xfrm rot="10800000">
            <a:off x="10902867" y="92954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63"/>
          <p:cNvSpPr/>
          <p:nvPr/>
        </p:nvSpPr>
        <p:spPr>
          <a:xfrm rot="10800000">
            <a:off x="11930567" y="2109245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74335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3001742" y="-170"/>
            <a:ext cx="5950497" cy="1413233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9000" y="708"/>
            <a:ext cx="12205687" cy="10830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315" y="647"/>
            <a:ext cx="12205687" cy="11542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6545105" y="3542683"/>
            <a:ext cx="1942768" cy="607658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2" y="5924099"/>
            <a:ext cx="12205685" cy="111566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9000" y="5822258"/>
            <a:ext cx="12215013" cy="122344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64"/>
          <p:cNvSpPr/>
          <p:nvPr/>
        </p:nvSpPr>
        <p:spPr>
          <a:xfrm rot="5400000">
            <a:off x="10969041" y="56712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64"/>
          <p:cNvSpPr/>
          <p:nvPr/>
        </p:nvSpPr>
        <p:spPr>
          <a:xfrm rot="5400000">
            <a:off x="3701292" y="58344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8709075" y="55398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64"/>
          <p:cNvSpPr/>
          <p:nvPr/>
        </p:nvSpPr>
        <p:spPr>
          <a:xfrm rot="5400000">
            <a:off x="561308" y="52177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64"/>
          <p:cNvSpPr/>
          <p:nvPr/>
        </p:nvSpPr>
        <p:spPr>
          <a:xfrm rot="5400000">
            <a:off x="9644275" y="10888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64"/>
          <p:cNvSpPr/>
          <p:nvPr/>
        </p:nvSpPr>
        <p:spPr>
          <a:xfrm rot="5400000">
            <a:off x="7841359" y="95539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64"/>
          <p:cNvSpPr/>
          <p:nvPr/>
        </p:nvSpPr>
        <p:spPr>
          <a:xfrm rot="5400000">
            <a:off x="3362108" y="8854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228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943400" y="2563933"/>
            <a:ext cx="6480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943533" y="3676167"/>
            <a:ext cx="6480000" cy="6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407828" y="5861780"/>
            <a:ext cx="6424955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7"/>
          <p:cNvSpPr/>
          <p:nvPr/>
        </p:nvSpPr>
        <p:spPr>
          <a:xfrm rot="10800000">
            <a:off x="536613" y="5738129"/>
            <a:ext cx="3191505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7"/>
          <p:cNvSpPr/>
          <p:nvPr/>
        </p:nvSpPr>
        <p:spPr>
          <a:xfrm>
            <a:off x="-362816" y="5545483"/>
            <a:ext cx="2795864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7"/>
          <p:cNvSpPr/>
          <p:nvPr/>
        </p:nvSpPr>
        <p:spPr>
          <a:xfrm>
            <a:off x="6995568" y="642769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7"/>
          <p:cNvSpPr/>
          <p:nvPr/>
        </p:nvSpPr>
        <p:spPr>
          <a:xfrm>
            <a:off x="536601" y="5269599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7"/>
          <p:cNvSpPr/>
          <p:nvPr/>
        </p:nvSpPr>
        <p:spPr>
          <a:xfrm>
            <a:off x="1537401" y="585416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7"/>
          <p:cNvSpPr/>
          <p:nvPr/>
        </p:nvSpPr>
        <p:spPr>
          <a:xfrm>
            <a:off x="3813001" y="6316632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407828" y="-53222"/>
            <a:ext cx="6424955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7"/>
          <p:cNvSpPr/>
          <p:nvPr/>
        </p:nvSpPr>
        <p:spPr>
          <a:xfrm flipH="1">
            <a:off x="536613" y="-176902"/>
            <a:ext cx="3191505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362816" y="-14504"/>
            <a:ext cx="2795864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536601" y="1448649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537401" y="86408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3813001" y="401616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6995568" y="20414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9024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608049" y="5881165"/>
            <a:ext cx="5249311" cy="977032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5"/>
          <p:cNvSpPr/>
          <p:nvPr/>
        </p:nvSpPr>
        <p:spPr>
          <a:xfrm flipH="1">
            <a:off x="5252850" y="132"/>
            <a:ext cx="6835569" cy="1727905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832684" y="5522235"/>
            <a:ext cx="7646707" cy="1335963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6684612" y="273"/>
            <a:ext cx="5507776" cy="1963783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7505048" y="653"/>
            <a:ext cx="4686864" cy="196354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102874" y="5684627"/>
            <a:ext cx="5249473" cy="1173572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65"/>
          <p:cNvSpPr/>
          <p:nvPr/>
        </p:nvSpPr>
        <p:spPr>
          <a:xfrm>
            <a:off x="2611000" y="542936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65"/>
          <p:cNvSpPr/>
          <p:nvPr/>
        </p:nvSpPr>
        <p:spPr>
          <a:xfrm>
            <a:off x="380400" y="51408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65"/>
          <p:cNvSpPr/>
          <p:nvPr/>
        </p:nvSpPr>
        <p:spPr>
          <a:xfrm>
            <a:off x="6030400" y="652366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8485033" y="15100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11028533" y="1788667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5814033" y="43116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87064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9400336" y="3433882"/>
            <a:ext cx="3257661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8433908" y="2268263"/>
            <a:ext cx="6020449" cy="149489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7953905" y="2632402"/>
            <a:ext cx="6882276" cy="159306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2389124" y="2415796"/>
            <a:ext cx="6836563" cy="2058315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2568567" y="2574199"/>
            <a:ext cx="6857603" cy="172046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2503369" y="2508854"/>
            <a:ext cx="6857783" cy="185104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66"/>
          <p:cNvSpPr/>
          <p:nvPr/>
        </p:nvSpPr>
        <p:spPr>
          <a:xfrm>
            <a:off x="1472733" y="36137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66"/>
          <p:cNvSpPr/>
          <p:nvPr/>
        </p:nvSpPr>
        <p:spPr>
          <a:xfrm>
            <a:off x="2071067" y="4603400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66"/>
          <p:cNvSpPr/>
          <p:nvPr/>
        </p:nvSpPr>
        <p:spPr>
          <a:xfrm>
            <a:off x="1072467" y="140176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66"/>
          <p:cNvSpPr/>
          <p:nvPr/>
        </p:nvSpPr>
        <p:spPr>
          <a:xfrm>
            <a:off x="1559533" y="555776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66"/>
          <p:cNvSpPr/>
          <p:nvPr/>
        </p:nvSpPr>
        <p:spPr>
          <a:xfrm>
            <a:off x="2027651" y="95586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11109400" y="2633533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10261133" y="1341967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10392317" y="59893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1332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477699" y="-1010200"/>
            <a:ext cx="2239713" cy="2718752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2353327" y="-428186"/>
            <a:ext cx="6478336" cy="131299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67"/>
          <p:cNvSpPr/>
          <p:nvPr/>
        </p:nvSpPr>
        <p:spPr>
          <a:xfrm flipH="1">
            <a:off x="-2384081" y="-416253"/>
            <a:ext cx="6541460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516172" y="5517983"/>
            <a:ext cx="2239713" cy="2718752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619824" y="5796630"/>
            <a:ext cx="6478160" cy="131300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1003189" y="5971483"/>
            <a:ext cx="6540965" cy="1413405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595975" y="112540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594959" y="59562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720208" y="9218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720008" y="51098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5599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5250017" y="5881165"/>
            <a:ext cx="5249311" cy="977032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68"/>
          <p:cNvSpPr/>
          <p:nvPr/>
        </p:nvSpPr>
        <p:spPr>
          <a:xfrm flipH="1">
            <a:off x="5252850" y="132"/>
            <a:ext cx="6835569" cy="1727905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6293352" y="5522235"/>
            <a:ext cx="7646707" cy="1335963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6684612" y="273"/>
            <a:ext cx="5507776" cy="1963783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7505048" y="653"/>
            <a:ext cx="4686864" cy="196354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6960777" y="5684627"/>
            <a:ext cx="5249473" cy="1173572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8703808" y="597774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7373625" y="126032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7828041" y="577415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6498675" y="41397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8526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1CF9F-76B0-C0FC-EB95-FDFD18F6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CD8A61-77F9-64E8-6B12-75B016AF3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813436-AB4F-FF90-FF88-F168ABA4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A4F6-2DB0-4BD5-BAEF-D299BF7C0654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6CB574-F4E2-30F4-4AE9-8240D0D5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DD439-A6C7-8491-627B-B191CC98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A46-829D-4CA3-9CC7-8FCE4AD9AF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2254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9111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6164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73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4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855933" y="2563933"/>
            <a:ext cx="6480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856067" y="3676167"/>
            <a:ext cx="6480000" cy="6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7153568" y="438039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6499401" y="5906643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9"/>
          <p:cNvSpPr/>
          <p:nvPr/>
        </p:nvSpPr>
        <p:spPr>
          <a:xfrm flipH="1">
            <a:off x="7153567" y="62182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9"/>
          <p:cNvSpPr/>
          <p:nvPr/>
        </p:nvSpPr>
        <p:spPr>
          <a:xfrm flipH="1">
            <a:off x="9585051" y="584348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9"/>
          <p:cNvSpPr/>
          <p:nvPr/>
        </p:nvSpPr>
        <p:spPr>
          <a:xfrm flipH="1">
            <a:off x="8828366" y="493793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9"/>
          <p:cNvSpPr/>
          <p:nvPr/>
        </p:nvSpPr>
        <p:spPr>
          <a:xfrm flipH="1">
            <a:off x="10443833" y="53560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9"/>
          <p:cNvSpPr/>
          <p:nvPr/>
        </p:nvSpPr>
        <p:spPr>
          <a:xfrm flipH="1">
            <a:off x="11854551" y="401005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9"/>
          <p:cNvSpPr/>
          <p:nvPr/>
        </p:nvSpPr>
        <p:spPr>
          <a:xfrm flipH="1">
            <a:off x="-346922" y="22215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9"/>
          <p:cNvSpPr/>
          <p:nvPr/>
        </p:nvSpPr>
        <p:spPr>
          <a:xfrm flipH="1">
            <a:off x="211309" y="-444616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4932967" y="5590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2414684" y="8474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442899" y="-5810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642700" y="14212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45184" y="268086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5431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623133" y="2139200"/>
            <a:ext cx="8945600" cy="19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2225100" y="4116800"/>
            <a:ext cx="77416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3369533" y="5823154"/>
            <a:ext cx="9186761" cy="1173337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1"/>
          <p:cNvSpPr/>
          <p:nvPr/>
        </p:nvSpPr>
        <p:spPr>
          <a:xfrm>
            <a:off x="8265261" y="6074358"/>
            <a:ext cx="4115539" cy="129613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10416386" y="5013956"/>
            <a:ext cx="1873092" cy="279174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6690788" y="63008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0516455" y="6072200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1"/>
          <p:cNvSpPr/>
          <p:nvPr/>
        </p:nvSpPr>
        <p:spPr>
          <a:xfrm flipH="1">
            <a:off x="11537288" y="4838367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1"/>
          <p:cNvSpPr/>
          <p:nvPr/>
        </p:nvSpPr>
        <p:spPr>
          <a:xfrm flipH="1">
            <a:off x="9970021" y="5823167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1"/>
          <p:cNvSpPr/>
          <p:nvPr/>
        </p:nvSpPr>
        <p:spPr>
          <a:xfrm flipH="1">
            <a:off x="-568538" y="-112933"/>
            <a:ext cx="9186761" cy="1173337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393045" y="-486934"/>
            <a:ext cx="4115539" cy="129613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301722" y="-922144"/>
            <a:ext cx="1873092" cy="279174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1"/>
          <p:cNvSpPr/>
          <p:nvPr/>
        </p:nvSpPr>
        <p:spPr>
          <a:xfrm flipH="1">
            <a:off x="1180888" y="809200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1"/>
          <p:cNvSpPr/>
          <p:nvPr/>
        </p:nvSpPr>
        <p:spPr>
          <a:xfrm flipH="1">
            <a:off x="3301421" y="8887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1"/>
          <p:cNvSpPr/>
          <p:nvPr/>
        </p:nvSpPr>
        <p:spPr>
          <a:xfrm flipH="1">
            <a:off x="110588" y="1913600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863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3636000" y="484367"/>
            <a:ext cx="492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5839533" y="2491967"/>
            <a:ext cx="510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6735451" y="2917451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1245651" y="2491967"/>
            <a:ext cx="492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2048251" y="2917451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5839467" y="5027800"/>
            <a:ext cx="510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6735451" y="54533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1245651" y="5027800"/>
            <a:ext cx="492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2048251" y="54533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3012851" y="1561484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7700084" y="1561484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3012851" y="4094833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7700084" y="4094833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889154" y="3283043"/>
            <a:ext cx="6424955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1272442" y="1671437"/>
            <a:ext cx="3191505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897100" y="559064"/>
            <a:ext cx="2795864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61817" y="417728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3"/>
          <p:cNvSpPr/>
          <p:nvPr/>
        </p:nvSpPr>
        <p:spPr>
          <a:xfrm rot="5400000">
            <a:off x="1325084" y="352951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3"/>
          <p:cNvSpPr/>
          <p:nvPr/>
        </p:nvSpPr>
        <p:spPr>
          <a:xfrm rot="5400000">
            <a:off x="720184" y="17205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3"/>
          <p:cNvSpPr/>
          <p:nvPr/>
        </p:nvSpPr>
        <p:spPr>
          <a:xfrm rot="5400000">
            <a:off x="588584" y="36006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3"/>
          <p:cNvSpPr/>
          <p:nvPr/>
        </p:nvSpPr>
        <p:spPr>
          <a:xfrm rot="5532439">
            <a:off x="8798415" y="2530048"/>
            <a:ext cx="6424955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3"/>
          <p:cNvSpPr/>
          <p:nvPr/>
        </p:nvSpPr>
        <p:spPr>
          <a:xfrm rot="5400000">
            <a:off x="10415156" y="3894324"/>
            <a:ext cx="3191505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10435453" y="4976448"/>
            <a:ext cx="2795864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11954400" y="2459099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11482833" y="500219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11614433" y="312209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10877933" y="6369832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479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1075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508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2" r:id="rId58"/>
    <p:sldLayoutId id="2147483723" r:id="rId59"/>
    <p:sldLayoutId id="2147483724" r:id="rId60"/>
    <p:sldLayoutId id="2147483725" r:id="rId61"/>
    <p:sldLayoutId id="2147483726" r:id="rId62"/>
    <p:sldLayoutId id="2147483727" r:id="rId63"/>
    <p:sldLayoutId id="2147483728" r:id="rId6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22" name="Google Shape;1022;p6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350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7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26" name="Google Shape;1026;p7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350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59C85-3B11-7EA6-2D1F-51F10AC97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600" y="2425403"/>
            <a:ext cx="10382800" cy="2782000"/>
          </a:xfrm>
        </p:spPr>
        <p:txBody>
          <a:bodyPr/>
          <a:lstStyle/>
          <a:p>
            <a:r>
              <a:rPr lang="fr-FR" sz="6000" dirty="0"/>
              <a:t>Voie Veineuse Périphérique</a:t>
            </a:r>
            <a:br>
              <a:rPr lang="fr-FR" sz="6000" dirty="0"/>
            </a:br>
            <a:r>
              <a:rPr lang="fr-FR" sz="6000" dirty="0"/>
              <a:t>(VVP)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FA1F98-97B4-642D-3ECD-17C7E7E60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08" y="-506319"/>
            <a:ext cx="3744416" cy="3744416"/>
          </a:xfrm>
          <a:prstGeom prst="rect">
            <a:avLst/>
          </a:prstGeom>
        </p:spPr>
      </p:pic>
      <p:sp>
        <p:nvSpPr>
          <p:cNvPr id="8" name="Sous-titre 7">
            <a:extLst>
              <a:ext uri="{FF2B5EF4-FFF2-40B4-BE49-F238E27FC236}">
                <a16:creationId xmlns:a16="http://schemas.microsoft.com/office/drawing/2014/main" id="{3A336C2B-6009-45AA-9965-0C980D3B4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6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886" y="585967"/>
            <a:ext cx="10752000" cy="763600"/>
          </a:xfrm>
        </p:spPr>
        <p:txBody>
          <a:bodyPr/>
          <a:lstStyle/>
          <a:p>
            <a:r>
              <a:rPr lang="fr-FR" sz="3200" b="1" dirty="0"/>
              <a:t>Mécanismes de contamination du cathéter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10164" y="2575806"/>
            <a:ext cx="2906565" cy="830997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contamination</a:t>
            </a:r>
          </a:p>
          <a:p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Par voie hématogène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421" y="4430110"/>
            <a:ext cx="11135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La contamination endoluminale </a:t>
            </a:r>
            <a:r>
              <a:rPr lang="fr-FR" sz="24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d’origine endogène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vient de la portion intravasculaire du cathéter qui est 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contaminé  à partir d’un foyer infectieux profond à distance. </a:t>
            </a:r>
          </a:p>
          <a:p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Cette complication infectieuse de </a:t>
            </a:r>
            <a:r>
              <a:rPr lang="fr-FR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CVP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 d’origine hématogène représente moins de 10 % de ces complications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67" y="1803160"/>
            <a:ext cx="5338924" cy="211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8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61DC302-FAB5-673B-AAE6-2B5D165D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78787" y="1722296"/>
            <a:ext cx="5241600" cy="876000"/>
          </a:xfrm>
        </p:spPr>
        <p:txBody>
          <a:bodyPr/>
          <a:lstStyle/>
          <a:p>
            <a:r>
              <a:rPr lang="fr-FR" sz="2400" b="1" u="sng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Choix de site de pose de la VVP :</a:t>
            </a:r>
            <a:br>
              <a:rPr lang="fr-FR" sz="2400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3600" dirty="0">
              <a:latin typeface="Josefin Sans" pitchFamily="2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D951E8A-042C-87A1-CF4B-472FA0BC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841493" y="2717648"/>
            <a:ext cx="8709275" cy="223417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u="sng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Chez l’adulte</a:t>
            </a:r>
            <a:r>
              <a:rPr lang="fr-FR" sz="1800" b="1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Privilégier un site d’insertion aux membres supérieurs plutôt qu’aux membres inférieurs. Ainsi qu’il est recommandé de ne pas insérer un cathéter en regard d'une articulation.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u="sng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Chez le nourrisson</a:t>
            </a:r>
            <a:r>
              <a:rPr lang="fr-FR" sz="1800" u="sng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 :</a:t>
            </a:r>
            <a:r>
              <a:rPr lang="fr-FR" sz="1800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il est possible d'utiliser également la main, le dessus du pied ou 1e cuir chevelu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27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2AE6C7-D594-E36B-CEF2-0E0C6089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Gestes à éviter : </a:t>
            </a:r>
            <a:r>
              <a:rPr lang="fr-FR" sz="1400" dirty="0"/>
              <a:t>(2)</a:t>
            </a: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F1D8E441-3814-0921-547F-57C9CD6FCE9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659988" y="1452216"/>
            <a:ext cx="7779563" cy="8248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2400" dirty="0"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Ne pas insérer un cathéter sur un membre avec une fistule </a:t>
            </a:r>
            <a:r>
              <a:rPr lang="fr-FR" sz="2400" dirty="0" err="1"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artério-veineuse</a:t>
            </a:r>
            <a:endParaRPr lang="fr-FR" sz="2400" dirty="0"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400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C55FE535-3A55-C7C8-6F2D-406CFC60A99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743116" y="4985367"/>
            <a:ext cx="8904849" cy="1288011"/>
          </a:xfrm>
        </p:spPr>
        <p:txBody>
          <a:bodyPr/>
          <a:lstStyle/>
          <a:p>
            <a:pPr marL="342900" lvl="0" algn="l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Ne pas insérer un cathéter sur un membre sur lequel un curage ganglionnaire ou une radiothérapie ont été réalisés, ou sur lequel une tumeur maligne a été diagnostiquée</a:t>
            </a:r>
          </a:p>
          <a:p>
            <a:endParaRPr lang="fr-FR" sz="2400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8D8ABD59-523D-1982-3D7D-C83B3A5B3161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1693504" y="3734713"/>
            <a:ext cx="7779563" cy="8248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2400" dirty="0"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Ne pas insérer un cathéter sur un membre avec une prothèse orthopédique ou sur un membre paralysé</a:t>
            </a:r>
          </a:p>
          <a:p>
            <a:endParaRPr lang="fr-FR" sz="2400" dirty="0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BC8BEDDB-67C9-95D9-33FF-57C96FECDAD6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687697" y="2670360"/>
            <a:ext cx="7779563" cy="8248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2400" dirty="0"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Ne pas insérer un cathéter à proximité de lésions cutanées infectieuses suintantes</a:t>
            </a:r>
          </a:p>
          <a:p>
            <a:endParaRPr lang="fr-FR" sz="2400" dirty="0"/>
          </a:p>
        </p:txBody>
      </p:sp>
      <p:grpSp>
        <p:nvGrpSpPr>
          <p:cNvPr id="13" name="Google Shape;13674;p83">
            <a:extLst>
              <a:ext uri="{FF2B5EF4-FFF2-40B4-BE49-F238E27FC236}">
                <a16:creationId xmlns:a16="http://schemas.microsoft.com/office/drawing/2014/main" id="{BB938EFA-E2AE-FD82-795D-0C80AF57A64F}"/>
              </a:ext>
            </a:extLst>
          </p:cNvPr>
          <p:cNvGrpSpPr/>
          <p:nvPr/>
        </p:nvGrpSpPr>
        <p:grpSpPr>
          <a:xfrm>
            <a:off x="3382053" y="376803"/>
            <a:ext cx="651847" cy="725416"/>
            <a:chOff x="6219391" y="3816756"/>
            <a:chExt cx="356627" cy="334252"/>
          </a:xfrm>
        </p:grpSpPr>
        <p:sp>
          <p:nvSpPr>
            <p:cNvPr id="14" name="Google Shape;13675;p83">
              <a:extLst>
                <a:ext uri="{FF2B5EF4-FFF2-40B4-BE49-F238E27FC236}">
                  <a16:creationId xmlns:a16="http://schemas.microsoft.com/office/drawing/2014/main" id="{673F98A4-CEC2-C3D5-0019-FE0446E96572}"/>
                </a:ext>
              </a:extLst>
            </p:cNvPr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76;p83">
              <a:extLst>
                <a:ext uri="{FF2B5EF4-FFF2-40B4-BE49-F238E27FC236}">
                  <a16:creationId xmlns:a16="http://schemas.microsoft.com/office/drawing/2014/main" id="{BF756ADF-5BEB-DCEB-4342-52E2B77096AB}"/>
                </a:ext>
              </a:extLst>
            </p:cNvPr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77;p83">
              <a:extLst>
                <a:ext uri="{FF2B5EF4-FFF2-40B4-BE49-F238E27FC236}">
                  <a16:creationId xmlns:a16="http://schemas.microsoft.com/office/drawing/2014/main" id="{57DBFCE4-EDFD-CE0E-9867-951E64E6FEAA}"/>
                </a:ext>
              </a:extLst>
            </p:cNvPr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78;p83">
              <a:extLst>
                <a:ext uri="{FF2B5EF4-FFF2-40B4-BE49-F238E27FC236}">
                  <a16:creationId xmlns:a16="http://schemas.microsoft.com/office/drawing/2014/main" id="{AACDF54E-5E5F-BA1E-1C20-5D66DB951243}"/>
                </a:ext>
              </a:extLst>
            </p:cNvPr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184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5315FE6-E4A5-300B-92EE-01B21BB1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20" y="635554"/>
            <a:ext cx="8506122" cy="1591600"/>
          </a:xfrm>
        </p:spPr>
        <p:txBody>
          <a:bodyPr/>
          <a:lstStyle/>
          <a:p>
            <a:r>
              <a:rPr lang="fr-FR" dirty="0"/>
              <a:t>Matériel nécessaire pour réaliser une VVP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3D4CA3-62C5-5181-E403-8AF4C2B763A7}"/>
              </a:ext>
            </a:extLst>
          </p:cNvPr>
          <p:cNvSpPr txBox="1"/>
          <p:nvPr/>
        </p:nvSpPr>
        <p:spPr>
          <a:xfrm>
            <a:off x="872197" y="2227154"/>
            <a:ext cx="7906043" cy="391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3600"/>
              </a:spcBef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Un plateau propre</a:t>
            </a:r>
          </a:p>
          <a:p>
            <a:pPr marL="342900" lvl="0" indent="-342900">
              <a:lnSpc>
                <a:spcPct val="115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Un garrot veineux</a:t>
            </a:r>
          </a:p>
          <a:p>
            <a:pPr marL="342900" lvl="0" indent="-342900">
              <a:lnSpc>
                <a:spcPct val="115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Une solution hydroalcoolique</a:t>
            </a:r>
          </a:p>
          <a:p>
            <a:pPr marL="342900" lvl="0" indent="-342900">
              <a:lnSpc>
                <a:spcPct val="115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Des gants à usage unique</a:t>
            </a:r>
          </a:p>
          <a:p>
            <a:pPr marL="342900" lvl="0" indent="-342900">
              <a:lnSpc>
                <a:spcPct val="115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Cathéters périphériques courts</a:t>
            </a:r>
          </a:p>
          <a:p>
            <a:pPr marL="342900" lvl="0" indent="-342900">
              <a:lnSpc>
                <a:spcPct val="115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Un soluté à perfuser ou sérum physiologique</a:t>
            </a:r>
          </a:p>
          <a:p>
            <a:pPr marL="342900" lvl="0" indent="-342900">
              <a:lnSpc>
                <a:spcPct val="115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Container pour évacuation du matériel piquant ou tranchant</a:t>
            </a:r>
          </a:p>
          <a:p>
            <a:pPr marL="342900" lvl="0" indent="-342900">
              <a:lnSpc>
                <a:spcPct val="115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Sac à déchets</a:t>
            </a:r>
          </a:p>
          <a:p>
            <a:pPr marL="342900" lvl="0" indent="-342900">
              <a:lnSpc>
                <a:spcPct val="115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Compresses stériles</a:t>
            </a:r>
          </a:p>
          <a:p>
            <a:pPr marL="342900" lvl="0" indent="-342900">
              <a:lnSpc>
                <a:spcPct val="115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Un antiseptique (Bétadine*)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Pansement occlusif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21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F08EF9F-D579-9651-8B54-89ADFAD2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2225" y="2099091"/>
            <a:ext cx="8945600" cy="1977600"/>
          </a:xfrm>
        </p:spPr>
        <p:txBody>
          <a:bodyPr/>
          <a:lstStyle/>
          <a:p>
            <a:r>
              <a:rPr lang="fr-FR" sz="4000" dirty="0"/>
              <a:t>Technique Pratique :</a:t>
            </a:r>
          </a:p>
        </p:txBody>
      </p:sp>
      <p:grpSp>
        <p:nvGrpSpPr>
          <p:cNvPr id="90" name="Google Shape;444;p38">
            <a:extLst>
              <a:ext uri="{FF2B5EF4-FFF2-40B4-BE49-F238E27FC236}">
                <a16:creationId xmlns:a16="http://schemas.microsoft.com/office/drawing/2014/main" id="{B1149ACE-3E47-49BE-3B25-358F480DBBC3}"/>
              </a:ext>
            </a:extLst>
          </p:cNvPr>
          <p:cNvGrpSpPr/>
          <p:nvPr/>
        </p:nvGrpSpPr>
        <p:grpSpPr>
          <a:xfrm>
            <a:off x="7449738" y="2824607"/>
            <a:ext cx="3682737" cy="4188102"/>
            <a:chOff x="5247496" y="678574"/>
            <a:chExt cx="3682737" cy="4188102"/>
          </a:xfrm>
        </p:grpSpPr>
        <p:sp>
          <p:nvSpPr>
            <p:cNvPr id="91" name="Google Shape;445;p38">
              <a:extLst>
                <a:ext uri="{FF2B5EF4-FFF2-40B4-BE49-F238E27FC236}">
                  <a16:creationId xmlns:a16="http://schemas.microsoft.com/office/drawing/2014/main" id="{53E1A72A-72EC-124A-2FFF-FC14AE8E073B}"/>
                </a:ext>
              </a:extLst>
            </p:cNvPr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446;p38">
              <a:extLst>
                <a:ext uri="{FF2B5EF4-FFF2-40B4-BE49-F238E27FC236}">
                  <a16:creationId xmlns:a16="http://schemas.microsoft.com/office/drawing/2014/main" id="{9FBC524E-4500-FC6F-31CB-F4E2E50FB6BF}"/>
                </a:ext>
              </a:extLst>
            </p:cNvPr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447;p38">
              <a:extLst>
                <a:ext uri="{FF2B5EF4-FFF2-40B4-BE49-F238E27FC236}">
                  <a16:creationId xmlns:a16="http://schemas.microsoft.com/office/drawing/2014/main" id="{5841C125-9635-FF75-6390-F4FC6EEDF55A}"/>
                </a:ext>
              </a:extLst>
            </p:cNvPr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448;p38">
              <a:extLst>
                <a:ext uri="{FF2B5EF4-FFF2-40B4-BE49-F238E27FC236}">
                  <a16:creationId xmlns:a16="http://schemas.microsoft.com/office/drawing/2014/main" id="{7321D433-4887-B26D-DCD8-46852B70B347}"/>
                </a:ext>
              </a:extLst>
            </p:cNvPr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449;p38">
              <a:extLst>
                <a:ext uri="{FF2B5EF4-FFF2-40B4-BE49-F238E27FC236}">
                  <a16:creationId xmlns:a16="http://schemas.microsoft.com/office/drawing/2014/main" id="{91754423-8921-94BD-433B-EE0AA534797B}"/>
                </a:ext>
              </a:extLst>
            </p:cNvPr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450;p38">
              <a:extLst>
                <a:ext uri="{FF2B5EF4-FFF2-40B4-BE49-F238E27FC236}">
                  <a16:creationId xmlns:a16="http://schemas.microsoft.com/office/drawing/2014/main" id="{FC26C815-64D1-90AD-7854-0468BA496EF8}"/>
                </a:ext>
              </a:extLst>
            </p:cNvPr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451;p38">
              <a:extLst>
                <a:ext uri="{FF2B5EF4-FFF2-40B4-BE49-F238E27FC236}">
                  <a16:creationId xmlns:a16="http://schemas.microsoft.com/office/drawing/2014/main" id="{7FC90F86-8C7E-59FB-65CE-8E63596BD9BE}"/>
                </a:ext>
              </a:extLst>
            </p:cNvPr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452;p38">
              <a:extLst>
                <a:ext uri="{FF2B5EF4-FFF2-40B4-BE49-F238E27FC236}">
                  <a16:creationId xmlns:a16="http://schemas.microsoft.com/office/drawing/2014/main" id="{15DDB68C-0015-9FCA-B52A-80F041E7CC83}"/>
                </a:ext>
              </a:extLst>
            </p:cNvPr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453;p38">
              <a:extLst>
                <a:ext uri="{FF2B5EF4-FFF2-40B4-BE49-F238E27FC236}">
                  <a16:creationId xmlns:a16="http://schemas.microsoft.com/office/drawing/2014/main" id="{F0614EE6-26A9-6429-4540-192064D7FDBF}"/>
                </a:ext>
              </a:extLst>
            </p:cNvPr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454;p38">
              <a:extLst>
                <a:ext uri="{FF2B5EF4-FFF2-40B4-BE49-F238E27FC236}">
                  <a16:creationId xmlns:a16="http://schemas.microsoft.com/office/drawing/2014/main" id="{AA02E6FC-4A90-13FD-3639-4CD5C72D3C6F}"/>
                </a:ext>
              </a:extLst>
            </p:cNvPr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455;p38">
              <a:extLst>
                <a:ext uri="{FF2B5EF4-FFF2-40B4-BE49-F238E27FC236}">
                  <a16:creationId xmlns:a16="http://schemas.microsoft.com/office/drawing/2014/main" id="{05EB069F-45DA-C245-1346-A154F85E90A9}"/>
                </a:ext>
              </a:extLst>
            </p:cNvPr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456;p38">
              <a:extLst>
                <a:ext uri="{FF2B5EF4-FFF2-40B4-BE49-F238E27FC236}">
                  <a16:creationId xmlns:a16="http://schemas.microsoft.com/office/drawing/2014/main" id="{1271C4F0-E111-2345-7385-EC5053D475E7}"/>
                </a:ext>
              </a:extLst>
            </p:cNvPr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457;p38">
              <a:extLst>
                <a:ext uri="{FF2B5EF4-FFF2-40B4-BE49-F238E27FC236}">
                  <a16:creationId xmlns:a16="http://schemas.microsoft.com/office/drawing/2014/main" id="{84354879-06F6-2576-4B6F-058E9145A9BF}"/>
                </a:ext>
              </a:extLst>
            </p:cNvPr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458;p38">
              <a:extLst>
                <a:ext uri="{FF2B5EF4-FFF2-40B4-BE49-F238E27FC236}">
                  <a16:creationId xmlns:a16="http://schemas.microsoft.com/office/drawing/2014/main" id="{9F5F7699-80AB-3E32-AD26-55CFE798E5CC}"/>
                </a:ext>
              </a:extLst>
            </p:cNvPr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459;p38">
              <a:extLst>
                <a:ext uri="{FF2B5EF4-FFF2-40B4-BE49-F238E27FC236}">
                  <a16:creationId xmlns:a16="http://schemas.microsoft.com/office/drawing/2014/main" id="{3A46AAFB-5A45-73E3-A0ED-671BB2944D90}"/>
                </a:ext>
              </a:extLst>
            </p:cNvPr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460;p38">
              <a:extLst>
                <a:ext uri="{FF2B5EF4-FFF2-40B4-BE49-F238E27FC236}">
                  <a16:creationId xmlns:a16="http://schemas.microsoft.com/office/drawing/2014/main" id="{FA8AD8EB-0BBC-2E25-DEC6-5251F346E4D2}"/>
                </a:ext>
              </a:extLst>
            </p:cNvPr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461;p38">
              <a:extLst>
                <a:ext uri="{FF2B5EF4-FFF2-40B4-BE49-F238E27FC236}">
                  <a16:creationId xmlns:a16="http://schemas.microsoft.com/office/drawing/2014/main" id="{0AD72C1D-8786-CD72-7382-3D1CE4D8F8A2}"/>
                </a:ext>
              </a:extLst>
            </p:cNvPr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462;p38">
              <a:extLst>
                <a:ext uri="{FF2B5EF4-FFF2-40B4-BE49-F238E27FC236}">
                  <a16:creationId xmlns:a16="http://schemas.microsoft.com/office/drawing/2014/main" id="{3429E120-65FC-858D-9FD0-F7E94757BD89}"/>
                </a:ext>
              </a:extLst>
            </p:cNvPr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463;p38">
              <a:extLst>
                <a:ext uri="{FF2B5EF4-FFF2-40B4-BE49-F238E27FC236}">
                  <a16:creationId xmlns:a16="http://schemas.microsoft.com/office/drawing/2014/main" id="{B20B9239-2C91-9882-2AA6-89B8FE562D16}"/>
                </a:ext>
              </a:extLst>
            </p:cNvPr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464;p38">
              <a:extLst>
                <a:ext uri="{FF2B5EF4-FFF2-40B4-BE49-F238E27FC236}">
                  <a16:creationId xmlns:a16="http://schemas.microsoft.com/office/drawing/2014/main" id="{C58EBD75-2E41-AEA7-140C-4D5FFFAA08FB}"/>
                </a:ext>
              </a:extLst>
            </p:cNvPr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465;p38">
              <a:extLst>
                <a:ext uri="{FF2B5EF4-FFF2-40B4-BE49-F238E27FC236}">
                  <a16:creationId xmlns:a16="http://schemas.microsoft.com/office/drawing/2014/main" id="{53C3DDC2-4DE6-CB83-A351-6273462415FD}"/>
                </a:ext>
              </a:extLst>
            </p:cNvPr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466;p38">
              <a:extLst>
                <a:ext uri="{FF2B5EF4-FFF2-40B4-BE49-F238E27FC236}">
                  <a16:creationId xmlns:a16="http://schemas.microsoft.com/office/drawing/2014/main" id="{A81E7C92-FD7D-1729-66AD-4C326CFDC51E}"/>
                </a:ext>
              </a:extLst>
            </p:cNvPr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467;p38">
              <a:extLst>
                <a:ext uri="{FF2B5EF4-FFF2-40B4-BE49-F238E27FC236}">
                  <a16:creationId xmlns:a16="http://schemas.microsoft.com/office/drawing/2014/main" id="{5BDBEB7D-6554-EF94-BF35-A3A12117813D}"/>
                </a:ext>
              </a:extLst>
            </p:cNvPr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468;p38">
              <a:extLst>
                <a:ext uri="{FF2B5EF4-FFF2-40B4-BE49-F238E27FC236}">
                  <a16:creationId xmlns:a16="http://schemas.microsoft.com/office/drawing/2014/main" id="{0EDD375B-00FF-762E-12AA-85E545014D54}"/>
                </a:ext>
              </a:extLst>
            </p:cNvPr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469;p38">
              <a:extLst>
                <a:ext uri="{FF2B5EF4-FFF2-40B4-BE49-F238E27FC236}">
                  <a16:creationId xmlns:a16="http://schemas.microsoft.com/office/drawing/2014/main" id="{229E07A7-B1C1-717E-066A-1862EC536EAE}"/>
                </a:ext>
              </a:extLst>
            </p:cNvPr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470;p38">
              <a:extLst>
                <a:ext uri="{FF2B5EF4-FFF2-40B4-BE49-F238E27FC236}">
                  <a16:creationId xmlns:a16="http://schemas.microsoft.com/office/drawing/2014/main" id="{449FE25F-3905-012A-7DC2-CD85E643550D}"/>
                </a:ext>
              </a:extLst>
            </p:cNvPr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471;p38">
              <a:extLst>
                <a:ext uri="{FF2B5EF4-FFF2-40B4-BE49-F238E27FC236}">
                  <a16:creationId xmlns:a16="http://schemas.microsoft.com/office/drawing/2014/main" id="{A3B448D8-1D5F-CF6C-1240-42F71FB93DAF}"/>
                </a:ext>
              </a:extLst>
            </p:cNvPr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472;p38">
              <a:extLst>
                <a:ext uri="{FF2B5EF4-FFF2-40B4-BE49-F238E27FC236}">
                  <a16:creationId xmlns:a16="http://schemas.microsoft.com/office/drawing/2014/main" id="{FBF2BAED-C48D-6858-3D05-9290DE68D03C}"/>
                </a:ext>
              </a:extLst>
            </p:cNvPr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473;p38">
              <a:extLst>
                <a:ext uri="{FF2B5EF4-FFF2-40B4-BE49-F238E27FC236}">
                  <a16:creationId xmlns:a16="http://schemas.microsoft.com/office/drawing/2014/main" id="{EEDB9FDC-A8D7-3460-77A8-5EB22C9FF5DC}"/>
                </a:ext>
              </a:extLst>
            </p:cNvPr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474;p38">
              <a:extLst>
                <a:ext uri="{FF2B5EF4-FFF2-40B4-BE49-F238E27FC236}">
                  <a16:creationId xmlns:a16="http://schemas.microsoft.com/office/drawing/2014/main" id="{FE2C79E7-403D-615A-31CD-75502943FFCE}"/>
                </a:ext>
              </a:extLst>
            </p:cNvPr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475;p38">
              <a:extLst>
                <a:ext uri="{FF2B5EF4-FFF2-40B4-BE49-F238E27FC236}">
                  <a16:creationId xmlns:a16="http://schemas.microsoft.com/office/drawing/2014/main" id="{BCCBFD27-7AEF-B7A3-2A18-F1B794997497}"/>
                </a:ext>
              </a:extLst>
            </p:cNvPr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476;p38">
              <a:extLst>
                <a:ext uri="{FF2B5EF4-FFF2-40B4-BE49-F238E27FC236}">
                  <a16:creationId xmlns:a16="http://schemas.microsoft.com/office/drawing/2014/main" id="{251B1914-34E7-10AD-9FFA-AD6E2CCF9818}"/>
                </a:ext>
              </a:extLst>
            </p:cNvPr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477;p38">
              <a:extLst>
                <a:ext uri="{FF2B5EF4-FFF2-40B4-BE49-F238E27FC236}">
                  <a16:creationId xmlns:a16="http://schemas.microsoft.com/office/drawing/2014/main" id="{E6391CFE-6325-48B9-2E19-230ABCAE72FD}"/>
                </a:ext>
              </a:extLst>
            </p:cNvPr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478;p38">
              <a:extLst>
                <a:ext uri="{FF2B5EF4-FFF2-40B4-BE49-F238E27FC236}">
                  <a16:creationId xmlns:a16="http://schemas.microsoft.com/office/drawing/2014/main" id="{B7BA828C-CAEA-E859-B791-939147F0D2C6}"/>
                </a:ext>
              </a:extLst>
            </p:cNvPr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479;p38">
              <a:extLst>
                <a:ext uri="{FF2B5EF4-FFF2-40B4-BE49-F238E27FC236}">
                  <a16:creationId xmlns:a16="http://schemas.microsoft.com/office/drawing/2014/main" id="{1D3EF4E9-5C6A-012E-1C93-99B5B2C37D7D}"/>
                </a:ext>
              </a:extLst>
            </p:cNvPr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480;p38">
              <a:extLst>
                <a:ext uri="{FF2B5EF4-FFF2-40B4-BE49-F238E27FC236}">
                  <a16:creationId xmlns:a16="http://schemas.microsoft.com/office/drawing/2014/main" id="{DB93D464-8478-71F8-4181-716D58CA1D94}"/>
                </a:ext>
              </a:extLst>
            </p:cNvPr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481;p38">
              <a:extLst>
                <a:ext uri="{FF2B5EF4-FFF2-40B4-BE49-F238E27FC236}">
                  <a16:creationId xmlns:a16="http://schemas.microsoft.com/office/drawing/2014/main" id="{61F95847-400E-3695-DE9D-4555C048897A}"/>
                </a:ext>
              </a:extLst>
            </p:cNvPr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482;p38">
              <a:extLst>
                <a:ext uri="{FF2B5EF4-FFF2-40B4-BE49-F238E27FC236}">
                  <a16:creationId xmlns:a16="http://schemas.microsoft.com/office/drawing/2014/main" id="{46D788A1-766B-67D8-7F05-A61F5CF37641}"/>
                </a:ext>
              </a:extLst>
            </p:cNvPr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483;p38">
              <a:extLst>
                <a:ext uri="{FF2B5EF4-FFF2-40B4-BE49-F238E27FC236}">
                  <a16:creationId xmlns:a16="http://schemas.microsoft.com/office/drawing/2014/main" id="{2D66CA3C-5A75-7ED1-9438-614F658DD18F}"/>
                </a:ext>
              </a:extLst>
            </p:cNvPr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484;p38">
              <a:extLst>
                <a:ext uri="{FF2B5EF4-FFF2-40B4-BE49-F238E27FC236}">
                  <a16:creationId xmlns:a16="http://schemas.microsoft.com/office/drawing/2014/main" id="{5AA424F1-5089-DA8A-3B03-F32C04722187}"/>
                </a:ext>
              </a:extLst>
            </p:cNvPr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485;p38">
              <a:extLst>
                <a:ext uri="{FF2B5EF4-FFF2-40B4-BE49-F238E27FC236}">
                  <a16:creationId xmlns:a16="http://schemas.microsoft.com/office/drawing/2014/main" id="{69129121-1149-9F5C-03F4-3207D9D4B91D}"/>
                </a:ext>
              </a:extLst>
            </p:cNvPr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486;p38">
              <a:extLst>
                <a:ext uri="{FF2B5EF4-FFF2-40B4-BE49-F238E27FC236}">
                  <a16:creationId xmlns:a16="http://schemas.microsoft.com/office/drawing/2014/main" id="{1A3B3073-5659-767E-70EF-5D242DB69C58}"/>
                </a:ext>
              </a:extLst>
            </p:cNvPr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487;p38">
              <a:extLst>
                <a:ext uri="{FF2B5EF4-FFF2-40B4-BE49-F238E27FC236}">
                  <a16:creationId xmlns:a16="http://schemas.microsoft.com/office/drawing/2014/main" id="{53C66362-13F2-D611-52F5-118A6DBF8DB9}"/>
                </a:ext>
              </a:extLst>
            </p:cNvPr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488;p38">
              <a:extLst>
                <a:ext uri="{FF2B5EF4-FFF2-40B4-BE49-F238E27FC236}">
                  <a16:creationId xmlns:a16="http://schemas.microsoft.com/office/drawing/2014/main" id="{9FC32F35-9C1B-3A41-CBD3-7C62AA0DD97E}"/>
                </a:ext>
              </a:extLst>
            </p:cNvPr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489;p38">
              <a:extLst>
                <a:ext uri="{FF2B5EF4-FFF2-40B4-BE49-F238E27FC236}">
                  <a16:creationId xmlns:a16="http://schemas.microsoft.com/office/drawing/2014/main" id="{F5A89E55-BD43-57A1-83AA-0ADF37174441}"/>
                </a:ext>
              </a:extLst>
            </p:cNvPr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490;p38">
              <a:extLst>
                <a:ext uri="{FF2B5EF4-FFF2-40B4-BE49-F238E27FC236}">
                  <a16:creationId xmlns:a16="http://schemas.microsoft.com/office/drawing/2014/main" id="{4DD5B431-3892-F4E6-827B-297264AF9A0A}"/>
                </a:ext>
              </a:extLst>
            </p:cNvPr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491;p38">
              <a:extLst>
                <a:ext uri="{FF2B5EF4-FFF2-40B4-BE49-F238E27FC236}">
                  <a16:creationId xmlns:a16="http://schemas.microsoft.com/office/drawing/2014/main" id="{E214BB1A-451A-ACA3-5A01-8D69DF4BD054}"/>
                </a:ext>
              </a:extLst>
            </p:cNvPr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492;p38">
              <a:extLst>
                <a:ext uri="{FF2B5EF4-FFF2-40B4-BE49-F238E27FC236}">
                  <a16:creationId xmlns:a16="http://schemas.microsoft.com/office/drawing/2014/main" id="{AA6E9497-B66C-B3BD-805B-34503B2CDADB}"/>
                </a:ext>
              </a:extLst>
            </p:cNvPr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493;p38">
              <a:extLst>
                <a:ext uri="{FF2B5EF4-FFF2-40B4-BE49-F238E27FC236}">
                  <a16:creationId xmlns:a16="http://schemas.microsoft.com/office/drawing/2014/main" id="{D5F2FFB1-2F16-4233-918B-72EF07648E62}"/>
                </a:ext>
              </a:extLst>
            </p:cNvPr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494;p38">
              <a:extLst>
                <a:ext uri="{FF2B5EF4-FFF2-40B4-BE49-F238E27FC236}">
                  <a16:creationId xmlns:a16="http://schemas.microsoft.com/office/drawing/2014/main" id="{3EF00E22-3A40-FFAC-8177-831EA4FE7CD4}"/>
                </a:ext>
              </a:extLst>
            </p:cNvPr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495;p38">
              <a:extLst>
                <a:ext uri="{FF2B5EF4-FFF2-40B4-BE49-F238E27FC236}">
                  <a16:creationId xmlns:a16="http://schemas.microsoft.com/office/drawing/2014/main" id="{125F38D0-73A0-0CB1-EC02-5DDCAEF2AACD}"/>
                </a:ext>
              </a:extLst>
            </p:cNvPr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DE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496;p38">
              <a:extLst>
                <a:ext uri="{FF2B5EF4-FFF2-40B4-BE49-F238E27FC236}">
                  <a16:creationId xmlns:a16="http://schemas.microsoft.com/office/drawing/2014/main" id="{DDD9B3B0-3D84-7011-129D-74C2D3E53256}"/>
                </a:ext>
              </a:extLst>
            </p:cNvPr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497;p38">
              <a:extLst>
                <a:ext uri="{FF2B5EF4-FFF2-40B4-BE49-F238E27FC236}">
                  <a16:creationId xmlns:a16="http://schemas.microsoft.com/office/drawing/2014/main" id="{46A721EF-3545-0B38-63C1-F73FF4C89CF2}"/>
                </a:ext>
              </a:extLst>
            </p:cNvPr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498;p38">
              <a:extLst>
                <a:ext uri="{FF2B5EF4-FFF2-40B4-BE49-F238E27FC236}">
                  <a16:creationId xmlns:a16="http://schemas.microsoft.com/office/drawing/2014/main" id="{8BCBDE01-E638-BA12-6E79-4DAD369B1668}"/>
                </a:ext>
              </a:extLst>
            </p:cNvPr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499;p38">
              <a:extLst>
                <a:ext uri="{FF2B5EF4-FFF2-40B4-BE49-F238E27FC236}">
                  <a16:creationId xmlns:a16="http://schemas.microsoft.com/office/drawing/2014/main" id="{B605514C-550C-435C-DBB3-292BA9ED76AB}"/>
                </a:ext>
              </a:extLst>
            </p:cNvPr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500;p38">
              <a:extLst>
                <a:ext uri="{FF2B5EF4-FFF2-40B4-BE49-F238E27FC236}">
                  <a16:creationId xmlns:a16="http://schemas.microsoft.com/office/drawing/2014/main" id="{DCBB94A7-7AB9-688E-CF7E-DD377E509593}"/>
                </a:ext>
              </a:extLst>
            </p:cNvPr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501;p38">
              <a:extLst>
                <a:ext uri="{FF2B5EF4-FFF2-40B4-BE49-F238E27FC236}">
                  <a16:creationId xmlns:a16="http://schemas.microsoft.com/office/drawing/2014/main" id="{93A6F1E9-66C9-7825-8657-0BDE49FB9059}"/>
                </a:ext>
              </a:extLst>
            </p:cNvPr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502;p38">
              <a:extLst>
                <a:ext uri="{FF2B5EF4-FFF2-40B4-BE49-F238E27FC236}">
                  <a16:creationId xmlns:a16="http://schemas.microsoft.com/office/drawing/2014/main" id="{300F5F00-A8D7-7399-1285-27EA032D7FCA}"/>
                </a:ext>
              </a:extLst>
            </p:cNvPr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503;p38">
              <a:extLst>
                <a:ext uri="{FF2B5EF4-FFF2-40B4-BE49-F238E27FC236}">
                  <a16:creationId xmlns:a16="http://schemas.microsoft.com/office/drawing/2014/main" id="{BE699FB3-4757-E41B-C855-1D5CEBCED557}"/>
                </a:ext>
              </a:extLst>
            </p:cNvPr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504;p38">
              <a:extLst>
                <a:ext uri="{FF2B5EF4-FFF2-40B4-BE49-F238E27FC236}">
                  <a16:creationId xmlns:a16="http://schemas.microsoft.com/office/drawing/2014/main" id="{E8A20143-F664-FB81-BC51-0D43EC86746A}"/>
                </a:ext>
              </a:extLst>
            </p:cNvPr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505;p38">
              <a:extLst>
                <a:ext uri="{FF2B5EF4-FFF2-40B4-BE49-F238E27FC236}">
                  <a16:creationId xmlns:a16="http://schemas.microsoft.com/office/drawing/2014/main" id="{CB363606-A706-B096-212D-1E0CC55D739B}"/>
                </a:ext>
              </a:extLst>
            </p:cNvPr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506;p38">
              <a:extLst>
                <a:ext uri="{FF2B5EF4-FFF2-40B4-BE49-F238E27FC236}">
                  <a16:creationId xmlns:a16="http://schemas.microsoft.com/office/drawing/2014/main" id="{B835BD72-91C3-2E6B-72FE-A2129467CC7E}"/>
                </a:ext>
              </a:extLst>
            </p:cNvPr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507;p38">
              <a:extLst>
                <a:ext uri="{FF2B5EF4-FFF2-40B4-BE49-F238E27FC236}">
                  <a16:creationId xmlns:a16="http://schemas.microsoft.com/office/drawing/2014/main" id="{1E0FBDFA-4886-3FF6-21C4-630D16CC96E9}"/>
                </a:ext>
              </a:extLst>
            </p:cNvPr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508;p38">
              <a:extLst>
                <a:ext uri="{FF2B5EF4-FFF2-40B4-BE49-F238E27FC236}">
                  <a16:creationId xmlns:a16="http://schemas.microsoft.com/office/drawing/2014/main" id="{716A0F2A-6D02-CCDE-B363-1BACA7254AE8}"/>
                </a:ext>
              </a:extLst>
            </p:cNvPr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509;p38">
              <a:extLst>
                <a:ext uri="{FF2B5EF4-FFF2-40B4-BE49-F238E27FC236}">
                  <a16:creationId xmlns:a16="http://schemas.microsoft.com/office/drawing/2014/main" id="{34381E0A-9268-C8BF-6F52-8290FF7BC339}"/>
                </a:ext>
              </a:extLst>
            </p:cNvPr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510;p38">
              <a:extLst>
                <a:ext uri="{FF2B5EF4-FFF2-40B4-BE49-F238E27FC236}">
                  <a16:creationId xmlns:a16="http://schemas.microsoft.com/office/drawing/2014/main" id="{B4DD12D8-80FC-B24B-6291-CDE3CD32A5C4}"/>
                </a:ext>
              </a:extLst>
            </p:cNvPr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511;p38">
              <a:extLst>
                <a:ext uri="{FF2B5EF4-FFF2-40B4-BE49-F238E27FC236}">
                  <a16:creationId xmlns:a16="http://schemas.microsoft.com/office/drawing/2014/main" id="{A777699F-D9D2-D128-92FE-7D62FF1D4EAC}"/>
                </a:ext>
              </a:extLst>
            </p:cNvPr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512;p38">
              <a:extLst>
                <a:ext uri="{FF2B5EF4-FFF2-40B4-BE49-F238E27FC236}">
                  <a16:creationId xmlns:a16="http://schemas.microsoft.com/office/drawing/2014/main" id="{818051D0-D9E1-EAF5-5011-C345893221C4}"/>
                </a:ext>
              </a:extLst>
            </p:cNvPr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513;p38">
              <a:extLst>
                <a:ext uri="{FF2B5EF4-FFF2-40B4-BE49-F238E27FC236}">
                  <a16:creationId xmlns:a16="http://schemas.microsoft.com/office/drawing/2014/main" id="{0EDECF92-3F5B-FB3F-D033-03114E3DB1BE}"/>
                </a:ext>
              </a:extLst>
            </p:cNvPr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514;p38">
              <a:extLst>
                <a:ext uri="{FF2B5EF4-FFF2-40B4-BE49-F238E27FC236}">
                  <a16:creationId xmlns:a16="http://schemas.microsoft.com/office/drawing/2014/main" id="{ECAB0873-C19C-A406-38E8-58D6007CC9B2}"/>
                </a:ext>
              </a:extLst>
            </p:cNvPr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515;p38">
              <a:extLst>
                <a:ext uri="{FF2B5EF4-FFF2-40B4-BE49-F238E27FC236}">
                  <a16:creationId xmlns:a16="http://schemas.microsoft.com/office/drawing/2014/main" id="{0EC21ACF-D3B5-4D32-F5C3-ACF2ACF0C622}"/>
                </a:ext>
              </a:extLst>
            </p:cNvPr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516;p38">
              <a:extLst>
                <a:ext uri="{FF2B5EF4-FFF2-40B4-BE49-F238E27FC236}">
                  <a16:creationId xmlns:a16="http://schemas.microsoft.com/office/drawing/2014/main" id="{3FAF748D-B299-D1ED-B237-7DAA8F57B8ED}"/>
                </a:ext>
              </a:extLst>
            </p:cNvPr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517;p38">
              <a:extLst>
                <a:ext uri="{FF2B5EF4-FFF2-40B4-BE49-F238E27FC236}">
                  <a16:creationId xmlns:a16="http://schemas.microsoft.com/office/drawing/2014/main" id="{3A52EFC8-5584-4D13-6659-CE098FF4FEFF}"/>
                </a:ext>
              </a:extLst>
            </p:cNvPr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518;p38">
              <a:extLst>
                <a:ext uri="{FF2B5EF4-FFF2-40B4-BE49-F238E27FC236}">
                  <a16:creationId xmlns:a16="http://schemas.microsoft.com/office/drawing/2014/main" id="{559C1045-4A46-C11C-EFAA-EAE53CE299EA}"/>
                </a:ext>
              </a:extLst>
            </p:cNvPr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519;p38">
              <a:extLst>
                <a:ext uri="{FF2B5EF4-FFF2-40B4-BE49-F238E27FC236}">
                  <a16:creationId xmlns:a16="http://schemas.microsoft.com/office/drawing/2014/main" id="{AA32C14B-A73B-ACC8-2138-D3A693440412}"/>
                </a:ext>
              </a:extLst>
            </p:cNvPr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520;p38">
              <a:extLst>
                <a:ext uri="{FF2B5EF4-FFF2-40B4-BE49-F238E27FC236}">
                  <a16:creationId xmlns:a16="http://schemas.microsoft.com/office/drawing/2014/main" id="{C404D54D-48F4-6F5C-83DF-34D004FAF956}"/>
                </a:ext>
              </a:extLst>
            </p:cNvPr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521;p38">
              <a:extLst>
                <a:ext uri="{FF2B5EF4-FFF2-40B4-BE49-F238E27FC236}">
                  <a16:creationId xmlns:a16="http://schemas.microsoft.com/office/drawing/2014/main" id="{AC18A5AE-FA63-66BC-F52E-25D3D3E36BC8}"/>
                </a:ext>
              </a:extLst>
            </p:cNvPr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522;p38">
              <a:extLst>
                <a:ext uri="{FF2B5EF4-FFF2-40B4-BE49-F238E27FC236}">
                  <a16:creationId xmlns:a16="http://schemas.microsoft.com/office/drawing/2014/main" id="{2B3B0B9E-5CEE-BA73-03B6-EF7C171D820B}"/>
                </a:ext>
              </a:extLst>
            </p:cNvPr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523;p38">
              <a:extLst>
                <a:ext uri="{FF2B5EF4-FFF2-40B4-BE49-F238E27FC236}">
                  <a16:creationId xmlns:a16="http://schemas.microsoft.com/office/drawing/2014/main" id="{03EBEBB4-56FB-B8F3-5012-5D85994E4D7B}"/>
                </a:ext>
              </a:extLst>
            </p:cNvPr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524;p38">
              <a:extLst>
                <a:ext uri="{FF2B5EF4-FFF2-40B4-BE49-F238E27FC236}">
                  <a16:creationId xmlns:a16="http://schemas.microsoft.com/office/drawing/2014/main" id="{440A5C49-32F2-850C-B70D-DBBD583153AB}"/>
                </a:ext>
              </a:extLst>
            </p:cNvPr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525;p38">
              <a:extLst>
                <a:ext uri="{FF2B5EF4-FFF2-40B4-BE49-F238E27FC236}">
                  <a16:creationId xmlns:a16="http://schemas.microsoft.com/office/drawing/2014/main" id="{525CA165-FAAC-2C79-1D9A-313261515283}"/>
                </a:ext>
              </a:extLst>
            </p:cNvPr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526;p38">
              <a:extLst>
                <a:ext uri="{FF2B5EF4-FFF2-40B4-BE49-F238E27FC236}">
                  <a16:creationId xmlns:a16="http://schemas.microsoft.com/office/drawing/2014/main" id="{5F5F8EB4-B1B9-EEBD-285F-5CBA548A119B}"/>
                </a:ext>
              </a:extLst>
            </p:cNvPr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527;p38">
              <a:extLst>
                <a:ext uri="{FF2B5EF4-FFF2-40B4-BE49-F238E27FC236}">
                  <a16:creationId xmlns:a16="http://schemas.microsoft.com/office/drawing/2014/main" id="{F2D64299-3F79-97C1-47DC-4D4F15494435}"/>
                </a:ext>
              </a:extLst>
            </p:cNvPr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528;p38">
              <a:extLst>
                <a:ext uri="{FF2B5EF4-FFF2-40B4-BE49-F238E27FC236}">
                  <a16:creationId xmlns:a16="http://schemas.microsoft.com/office/drawing/2014/main" id="{03EFAFE5-AA5E-7928-3AA0-6F25FC6B7C5A}"/>
                </a:ext>
              </a:extLst>
            </p:cNvPr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28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8A87143-3678-C506-B5D2-F3FD309C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Pose d’une VVP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5EC6CD-09E2-CA4A-BDF4-3C174079E73F}"/>
              </a:ext>
            </a:extLst>
          </p:cNvPr>
          <p:cNvSpPr txBox="1"/>
          <p:nvPr/>
        </p:nvSpPr>
        <p:spPr>
          <a:xfrm>
            <a:off x="1325773" y="1965000"/>
            <a:ext cx="9945859" cy="362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Désinfecter les mains avec une solution hydroalcoolique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Préparer le matériel (aiguille, cathéter, seringue, solution pour nettoyer le site, pansement stérile) 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Choisir le site de ponction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Désinfecter le site 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Sélectionner la veine à ponctionner 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Mettre les gants à usage unique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Mettre le garrot </a:t>
            </a:r>
          </a:p>
          <a:p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1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8A87143-3678-C506-B5D2-F3FD309C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Pose d’une VVP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5EC6CD-09E2-CA4A-BDF4-3C174079E73F}"/>
              </a:ext>
            </a:extLst>
          </p:cNvPr>
          <p:cNvSpPr txBox="1"/>
          <p:nvPr/>
        </p:nvSpPr>
        <p:spPr>
          <a:xfrm>
            <a:off x="1547446" y="1674055"/>
            <a:ext cx="9945859" cy="451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Introduire l'aiguille dans la veine et la retirer une fois que le cathéter est en place 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Jeter l’aiguille dans le container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Vérifier la position du cathéter par le retour veineux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Fixer le cathéter et le couvrir avec un pansement stérile 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Contrôler la perméabilité du cathéter (en injectant une solution saline) 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Documenter la pose de la voie veineuse.</a:t>
            </a:r>
          </a:p>
          <a:p>
            <a:pPr marL="342900" lvl="0" indent="-342900">
              <a:lnSpc>
                <a:spcPct val="107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Enlever les gants et les jeter dans le sac a déchets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Désinfecter les mains</a:t>
            </a:r>
          </a:p>
          <a:p>
            <a:pPr>
              <a:buClr>
                <a:srgbClr val="002060"/>
              </a:buClr>
            </a:pP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9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8A87143-3678-C506-B5D2-F3FD309C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734" y="864195"/>
            <a:ext cx="6514400" cy="763600"/>
          </a:xfrm>
        </p:spPr>
        <p:txBody>
          <a:bodyPr/>
          <a:lstStyle/>
          <a:p>
            <a:r>
              <a:rPr lang="fr-FR" dirty="0"/>
              <a:t>Retrait d’une VVP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5EC6CD-09E2-CA4A-BDF4-3C174079E73F}"/>
              </a:ext>
            </a:extLst>
          </p:cNvPr>
          <p:cNvSpPr txBox="1"/>
          <p:nvPr/>
        </p:nvSpPr>
        <p:spPr>
          <a:xfrm>
            <a:off x="1436609" y="1861198"/>
            <a:ext cx="9945859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 laver les mains</a:t>
            </a:r>
            <a:endParaRPr lang="fr-FR" sz="24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Mettre des gants non stériles </a:t>
            </a:r>
            <a:endParaRPr lang="fr-FR" sz="24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Retirer le pansement transparent et le cathéter </a:t>
            </a:r>
            <a:endParaRPr lang="fr-FR" sz="24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Comprimer le point de ponction à l’aide d’une compresse </a:t>
            </a:r>
            <a:endParaRPr lang="fr-FR" sz="24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S’assurer que le point de ponction ne saigne plus avant de laisser un pansement sec </a:t>
            </a:r>
            <a:endParaRPr lang="fr-FR" sz="24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Noter le retrait du cathéter dans le dossier de soins </a:t>
            </a:r>
            <a:endParaRPr lang="fr-FR" sz="24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1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642D89A-028F-4CBD-24AB-20EBDE80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Complications relatives à la pose de VVP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3375F0-C385-6ABB-11D9-90B9A0641B68}"/>
              </a:ext>
            </a:extLst>
          </p:cNvPr>
          <p:cNvSpPr txBox="1"/>
          <p:nvPr/>
        </p:nvSpPr>
        <p:spPr>
          <a:xfrm>
            <a:off x="1392702" y="1744394"/>
            <a:ext cx="8299938" cy="446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7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Infection.</a:t>
            </a:r>
            <a:endParaRPr lang="fr-FR" sz="28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7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Œdème.</a:t>
            </a:r>
            <a:endParaRPr lang="fr-FR" sz="28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7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Lymphangite.</a:t>
            </a:r>
            <a:endParaRPr lang="fr-FR" sz="28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7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Extravasation.</a:t>
            </a:r>
            <a:endParaRPr lang="fr-FR" sz="28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7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Hématome.</a:t>
            </a:r>
            <a:endParaRPr lang="fr-FR" sz="28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7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Obstruction de la perfusion.</a:t>
            </a:r>
            <a:endParaRPr lang="fr-FR" sz="28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7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Adhérence du mandrin. </a:t>
            </a:r>
            <a:r>
              <a:rPr lang="fr-FR" sz="2800" baseline="300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800" dirty="0">
              <a:solidFill>
                <a:srgbClr val="002060"/>
              </a:solidFill>
              <a:effectLst/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67000"/>
            </a:pP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4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642D89A-028F-4CBD-24AB-20EBDE80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Surveillance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3375F0-C385-6ABB-11D9-90B9A0641B68}"/>
              </a:ext>
            </a:extLst>
          </p:cNvPr>
          <p:cNvSpPr txBox="1"/>
          <p:nvPr/>
        </p:nvSpPr>
        <p:spPr>
          <a:xfrm>
            <a:off x="1392702" y="1744394"/>
            <a:ext cx="8299938" cy="247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3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Surveillance des complications liées à la pose da la VVP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3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Présence de signe locaux d’inflammation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3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Perméabilité du cathéter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3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Changement du cathéter chaque 72h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63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rgbClr val="002060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Vérifier que la ligne de perfusion ne soit pas coudée.  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5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753F6DD-6576-6BD4-D33A-A71A103A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9" y="412885"/>
            <a:ext cx="6430242" cy="876000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800" u="sng"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POSE DE VOIE VEINEUSE PÉRIPHÉRIQUE</a:t>
            </a:r>
            <a:endParaRPr lang="fr-FR" sz="2800" u="sng" dirty="0"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0228" y="1640114"/>
            <a:ext cx="91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95F8B"/>
                </a:solidFill>
                <a:latin typeface="Josefin Sans"/>
              </a:rPr>
              <a:t>L’abord vasculaire veineux périphérique sur une veine superficielle du bras 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95F8B"/>
                </a:solidFill>
                <a:latin typeface="Josefin Sans"/>
              </a:rPr>
              <a:t>réalisé par la pose d’un cathéter veineux par voie transcutanée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46" y="3283631"/>
            <a:ext cx="50482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2" y="3289981"/>
            <a:ext cx="48895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23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86" y="1601788"/>
            <a:ext cx="6720114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4801" y="841829"/>
            <a:ext cx="5167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2000" b="1" u="sng" kern="1200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Les cathéters courts: </a:t>
            </a:r>
            <a:r>
              <a:rPr lang="fr-FR" sz="2000" u="sng" kern="1200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sz="2000" kern="1200" dirty="0">
              <a:solidFill>
                <a:srgbClr val="0070C0"/>
              </a:solidFill>
              <a:latin typeface="Josefin Sans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sont des canules souples en polyuréthane ou polyuréthane siliconé,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endParaRPr lang="fr-FR" sz="2000" kern="1200" dirty="0">
              <a:solidFill>
                <a:srgbClr val="002060"/>
              </a:solidFill>
              <a:latin typeface="Josefin Sans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introduites dans une veine périphérique à l'aide d'un mandrin aiguille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endParaRPr lang="fr-FR" sz="2000" kern="1200" dirty="0">
              <a:solidFill>
                <a:srgbClr val="002060"/>
              </a:solidFill>
              <a:latin typeface="Josefin Sans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Il existe plusieurs diamètres de canule (gauges), 16G, 18G, 20G, 22G, 24G, 26G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endParaRPr lang="fr-FR" sz="2000" kern="1200" dirty="0">
              <a:solidFill>
                <a:srgbClr val="002060"/>
              </a:solidFill>
              <a:latin typeface="Josefin Sans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rgbClr val="002060"/>
                </a:solidFill>
                <a:latin typeface="Josefin Sans"/>
                <a:ea typeface="+mn-ea"/>
                <a:cs typeface="+mn-cs"/>
              </a:rPr>
              <a:t>plusieurs longueurs d'aiguille.</a:t>
            </a:r>
          </a:p>
        </p:txBody>
      </p:sp>
    </p:spTree>
    <p:extLst>
      <p:ext uri="{BB962C8B-B14F-4D97-AF65-F5344CB8AC3E}">
        <p14:creationId xmlns:p14="http://schemas.microsoft.com/office/powerpoint/2010/main" val="141108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D4779-843D-A2C9-19B3-AD01FD91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640" y="658459"/>
            <a:ext cx="10752000" cy="763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/>
              <a:t>Différents types des VVP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4E4A43-A496-A2DF-C92B-FD5291D74E9E}"/>
              </a:ext>
            </a:extLst>
          </p:cNvPr>
          <p:cNvSpPr txBox="1"/>
          <p:nvPr/>
        </p:nvSpPr>
        <p:spPr>
          <a:xfrm>
            <a:off x="3049172" y="3163873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Poser et entretenir une perfusion dans des conditions d'asepsie optimales pour éviter la survenue d'une infection iatrogène.</a:t>
            </a:r>
            <a:endParaRPr lang="fr-FR" dirty="0"/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7EFD1BE7-629A-F821-5B49-D15F9D3AC0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t="23598" r="21760" b="34808"/>
          <a:stretch>
            <a:fillRect/>
          </a:stretch>
        </p:blipFill>
        <p:spPr>
          <a:xfrm>
            <a:off x="889283" y="1913732"/>
            <a:ext cx="10582717" cy="42787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159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753F6DD-6576-6BD4-D33A-A71A103A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815" y="1820770"/>
            <a:ext cx="5241600" cy="876000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800" b="1" u="sng" dirty="0">
                <a:effectLst/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Intérêt des VVP :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D0E9CD21-0165-3106-DEE1-4FA11AB60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3" y="2436070"/>
            <a:ext cx="8771540" cy="744000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002060"/>
                </a:solidFill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- Hydratation.</a:t>
            </a:r>
          </a:p>
          <a:p>
            <a:pPr algn="l"/>
            <a:r>
              <a:rPr lang="fr-FR" dirty="0">
                <a:solidFill>
                  <a:srgbClr val="002060"/>
                </a:solidFill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- Accès vasculaire immédiat en cas d'urgence.</a:t>
            </a:r>
          </a:p>
          <a:p>
            <a:pPr algn="l"/>
            <a:r>
              <a:rPr lang="fr-FR" dirty="0">
                <a:solidFill>
                  <a:srgbClr val="002060"/>
                </a:solidFill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- En prévision d'injection de produits médicamenteux ou de solutés </a:t>
            </a:r>
          </a:p>
          <a:p>
            <a:pPr algn="l"/>
            <a:r>
              <a:rPr lang="fr-FR" dirty="0">
                <a:solidFill>
                  <a:srgbClr val="002060"/>
                </a:solidFill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 d'origine humaine sang et dérivés</a:t>
            </a:r>
          </a:p>
          <a:p>
            <a:pPr algn="l"/>
            <a:r>
              <a:rPr lang="fr-FR" dirty="0">
                <a:solidFill>
                  <a:srgbClr val="002060"/>
                </a:solidFill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</a:p>
          <a:p>
            <a:pPr algn="l"/>
            <a:endParaRPr lang="fr-FR" dirty="0">
              <a:solidFill>
                <a:srgbClr val="002060"/>
              </a:solidFill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fr-FR" dirty="0">
                <a:solidFill>
                  <a:srgbClr val="002060"/>
                </a:solidFill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permet de perfuser un traitements intraveineux à court terme selon la</a:t>
            </a:r>
          </a:p>
          <a:p>
            <a:pPr algn="l"/>
            <a:r>
              <a:rPr lang="fr-FR" dirty="0">
                <a:solidFill>
                  <a:srgbClr val="002060"/>
                </a:solidFill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prescription de façon continue (perfusion permanente) ou discontinue (le</a:t>
            </a:r>
          </a:p>
          <a:p>
            <a:pPr algn="l"/>
            <a:r>
              <a:rPr lang="fr-FR" dirty="0">
                <a:solidFill>
                  <a:srgbClr val="002060"/>
                </a:solidFill>
                <a:latin typeface="Josefin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cathéter reste en place, obturé par un mandrin, sans perfusion)..</a:t>
            </a:r>
          </a:p>
          <a:p>
            <a:pPr algn="l"/>
            <a:endParaRPr lang="fr-FR" dirty="0">
              <a:solidFill>
                <a:srgbClr val="002060"/>
              </a:solidFill>
              <a:latin typeface="Josefin San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0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1" y="745195"/>
            <a:ext cx="2770281" cy="242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1032" y="796473"/>
            <a:ext cx="5024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ILC : Infections Liées au Cathéter</a:t>
            </a:r>
            <a:endParaRPr lang="fr-FR" sz="2800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Explosion 1 7"/>
          <p:cNvSpPr/>
          <p:nvPr/>
        </p:nvSpPr>
        <p:spPr bwMode="auto">
          <a:xfrm>
            <a:off x="9898881" y="1214297"/>
            <a:ext cx="1337750" cy="1127759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fr-FR" sz="3600" dirty="0">
                <a:solidFill>
                  <a:srgbClr val="FF0000"/>
                </a:solidFill>
              </a:rPr>
              <a:t>IAS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2173" y="1693582"/>
            <a:ext cx="6915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une infection déclenchée par un cathéter veineux périphérique peut avoir les mêmes conséquences fâcheuses qu’une </a:t>
            </a:r>
            <a:r>
              <a:rPr lang="fr-FR" sz="1600" dirty="0" err="1">
                <a:solidFill>
                  <a:srgbClr val="0070C0"/>
                </a:solidFill>
              </a:rPr>
              <a:t>ias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A554F18D-BE42-46B6-9BBB-3B6D90DB01AA}"/>
              </a:ext>
            </a:extLst>
          </p:cNvPr>
          <p:cNvSpPr/>
          <p:nvPr/>
        </p:nvSpPr>
        <p:spPr>
          <a:xfrm>
            <a:off x="7128563" y="4175761"/>
            <a:ext cx="1709275" cy="1546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7128561" y="4320664"/>
            <a:ext cx="4508175" cy="2355085"/>
            <a:chOff x="2246184" y="1741799"/>
            <a:chExt cx="10342379" cy="5213327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6FDFF9D3-9E37-427F-8B2D-D786C2A26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212" y="2154525"/>
              <a:ext cx="5670351" cy="4800601"/>
            </a:xfrm>
            <a:prstGeom prst="rect">
              <a:avLst/>
            </a:prstGeom>
          </p:spPr>
        </p:pic>
        <p:cxnSp>
          <p:nvCxnSpPr>
            <p:cNvPr id="11" name="Straight Connector 16">
              <a:extLst>
                <a:ext uri="{FF2B5EF4-FFF2-40B4-BE49-F238E27FC236}">
                  <a16:creationId xmlns:a16="http://schemas.microsoft.com/office/drawing/2014/main" id="{654E2BAA-9D1D-41DD-9E73-260402EAAD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6256" y="3249512"/>
              <a:ext cx="2095427" cy="20216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8">
              <a:extLst>
                <a:ext uri="{FF2B5EF4-FFF2-40B4-BE49-F238E27FC236}">
                  <a16:creationId xmlns:a16="http://schemas.microsoft.com/office/drawing/2014/main" id="{0AF63E52-35FC-4EAB-B758-4F9DA4C528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8066" y="4685646"/>
              <a:ext cx="2410384" cy="3376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Picture 26">
              <a:extLst>
                <a:ext uri="{FF2B5EF4-FFF2-40B4-BE49-F238E27FC236}">
                  <a16:creationId xmlns:a16="http://schemas.microsoft.com/office/drawing/2014/main" id="{C36AA02A-40BE-4CDD-AD74-1B2DE613B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8" t="13472" r="15283" b="20408"/>
            <a:stretch/>
          </p:blipFill>
          <p:spPr>
            <a:xfrm>
              <a:off x="2246184" y="1741799"/>
              <a:ext cx="3280523" cy="294384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97A8DCE-FCCA-0048-E6D3-E9B6AEBAACBD}"/>
              </a:ext>
            </a:extLst>
          </p:cNvPr>
          <p:cNvSpPr/>
          <p:nvPr/>
        </p:nvSpPr>
        <p:spPr>
          <a:xfrm>
            <a:off x="1" y="3652435"/>
            <a:ext cx="6801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24% des patients hospitalisés un jour étaient porteurs d’un cathéter périphérique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ILC représentent de 18 à 25 % des 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Les bactériémies représentent environ 7,3 % du total des 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jusqu'à 70 % des bactériémies associées aux cathéters 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sont évitables</a:t>
            </a:r>
            <a:endParaRPr lang="fr-FR" sz="2400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327" y="761458"/>
            <a:ext cx="10752000" cy="763600"/>
          </a:xfrm>
        </p:spPr>
        <p:txBody>
          <a:bodyPr/>
          <a:lstStyle/>
          <a:p>
            <a:pPr algn="l"/>
            <a:r>
              <a:rPr lang="fr-FR" sz="3600" dirty="0"/>
              <a:t>Mécanismes de contamination du cathéter???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1532804"/>
            <a:ext cx="8174182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4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0438" y="498882"/>
            <a:ext cx="10752000" cy="763600"/>
          </a:xfrm>
        </p:spPr>
        <p:txBody>
          <a:bodyPr/>
          <a:lstStyle/>
          <a:p>
            <a:r>
              <a:rPr lang="fr-FR" sz="2800" b="1" dirty="0"/>
              <a:t>Mécanismes de contamination du cathéter???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5" y="2172877"/>
            <a:ext cx="4924071" cy="198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0455" y="1442523"/>
            <a:ext cx="4927039" cy="4616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Par voie extra-</a:t>
            </a: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luminale</a:t>
            </a:r>
            <a:endParaRPr lang="fr-FR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217" y="4471327"/>
            <a:ext cx="11650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</a:rPr>
              <a:t>La plus fréquente (65%)</a:t>
            </a:r>
          </a:p>
          <a:p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La contamination extra-</a:t>
            </a:r>
            <a:r>
              <a:rPr lang="fr-FR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luminale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 survient:</a:t>
            </a:r>
          </a:p>
          <a:p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- Au site d’insertion contaminé lors de la pose par la flore cutanée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contamination secondaire liée au pansement ou à la manipulation septique de l’ </a:t>
            </a:r>
            <a:r>
              <a:rPr lang="fr-FR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émérgence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du cathéter.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74" y="2324789"/>
            <a:ext cx="194688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20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6686" y="484367"/>
            <a:ext cx="10752000" cy="763600"/>
          </a:xfrm>
        </p:spPr>
        <p:txBody>
          <a:bodyPr/>
          <a:lstStyle/>
          <a:p>
            <a:r>
              <a:rPr lang="fr-FR" sz="3200" b="1" dirty="0"/>
              <a:t>Mécanismes de contamination du cathéter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00418" y="2372912"/>
            <a:ext cx="3894492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contamination endoluminale</a:t>
            </a:r>
          </a:p>
          <a:p>
            <a:endParaRPr lang="fr-FR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95" y="1708617"/>
            <a:ext cx="5600370" cy="22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0418" y="4316935"/>
            <a:ext cx="11554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</a:rPr>
              <a:t>Contamination endoluminale </a:t>
            </a:r>
            <a:r>
              <a:rPr lang="fr-FR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d’origine exogène </a:t>
            </a:r>
            <a:r>
              <a:rPr lang="fr-FR" sz="2400" dirty="0">
                <a:latin typeface="Calibri" panose="020F0502020204030204" pitchFamily="34" charset="0"/>
              </a:rPr>
              <a:t>est liée à: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manipulations septiques des connexions, robinets lors des injections</a:t>
            </a:r>
            <a:r>
              <a:rPr lang="fr-FR" sz="2400" dirty="0">
                <a:latin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et débranchements souvent a l’origine d’un défaut d’hygiène des mains!!!!!!</a:t>
            </a:r>
            <a:r>
              <a:rPr lang="fr-FR" sz="2400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8476602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Aquatic and Physical Therapy Center XL by Slidesgo</Template>
  <TotalTime>433</TotalTime>
  <Words>879</Words>
  <Application>Microsoft Office PowerPoint</Application>
  <PresentationFormat>Grand écran</PresentationFormat>
  <Paragraphs>112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35" baseType="lpstr">
      <vt:lpstr>Anaheim</vt:lpstr>
      <vt:lpstr>Arial</vt:lpstr>
      <vt:lpstr>Calibri</vt:lpstr>
      <vt:lpstr>Courier New</vt:lpstr>
      <vt:lpstr>Fira Sans Condensed</vt:lpstr>
      <vt:lpstr>Josefin Sans</vt:lpstr>
      <vt:lpstr>Open Sans</vt:lpstr>
      <vt:lpstr>Open Sans SemiBold</vt:lpstr>
      <vt:lpstr>Proxima Nova</vt:lpstr>
      <vt:lpstr>Proxima Nova Semibold</vt:lpstr>
      <vt:lpstr>Roboto Condensed Light</vt:lpstr>
      <vt:lpstr>Symbol</vt:lpstr>
      <vt:lpstr>Times New Roman</vt:lpstr>
      <vt:lpstr>Aquatic and Physical Therapy Center XL by Slidesgo</vt:lpstr>
      <vt:lpstr>Slidesgo Final Pages</vt:lpstr>
      <vt:lpstr>1_Slidesgo Final Pages</vt:lpstr>
      <vt:lpstr>Voie Veineuse Périphérique (VVP)</vt:lpstr>
      <vt:lpstr>POSE DE VOIE VEINEUSE PÉRIPHÉRIQUE</vt:lpstr>
      <vt:lpstr>Présentation PowerPoint</vt:lpstr>
      <vt:lpstr>Différents types des VVP : </vt:lpstr>
      <vt:lpstr>Intérêt des VVP :  </vt:lpstr>
      <vt:lpstr>Présentation PowerPoint</vt:lpstr>
      <vt:lpstr>Mécanismes de contamination du cathéter???</vt:lpstr>
      <vt:lpstr>Mécanismes de contamination du cathéter???</vt:lpstr>
      <vt:lpstr>Mécanismes de contamination du cathéter</vt:lpstr>
      <vt:lpstr>Mécanismes de contamination du cathéter</vt:lpstr>
      <vt:lpstr>Choix de site de pose de la VVP : </vt:lpstr>
      <vt:lpstr>Gestes à éviter : (2)</vt:lpstr>
      <vt:lpstr>Matériel nécessaire pour réaliser une VVP :</vt:lpstr>
      <vt:lpstr>Technique Pratique :</vt:lpstr>
      <vt:lpstr>Pose d’une VVP : </vt:lpstr>
      <vt:lpstr>Pose d’une VVP : </vt:lpstr>
      <vt:lpstr>Retrait d’une VVP : </vt:lpstr>
      <vt:lpstr>Complications relatives à la pose de VVP : </vt:lpstr>
      <vt:lpstr>Surveillance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Voie Veineuse Périphérique (VVP)</dc:title>
  <dc:creator>Sara Chaouki</dc:creator>
  <cp:lastModifiedBy>ABDELALI MOUTAOUAKIL</cp:lastModifiedBy>
  <cp:revision>14</cp:revision>
  <dcterms:created xsi:type="dcterms:W3CDTF">2023-06-24T23:44:28Z</dcterms:created>
  <dcterms:modified xsi:type="dcterms:W3CDTF">2026-06-03T09:56:56Z</dcterms:modified>
</cp:coreProperties>
</file>